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3"/>
  </p:notesMasterIdLst>
  <p:sldIdLst>
    <p:sldId id="257" r:id="rId2"/>
  </p:sldIdLst>
  <p:sldSz cx="27432000" cy="16459200"/>
  <p:notesSz cx="7010400" cy="9236075"/>
  <p:defaultTextStyle>
    <a:defPPr>
      <a:defRPr lang="en-US"/>
    </a:defPPr>
    <a:lvl1pPr algn="l" defTabSz="1042988" rtl="0" fontAlgn="base">
      <a:spcBef>
        <a:spcPct val="0"/>
      </a:spcBef>
      <a:spcAft>
        <a:spcPct val="0"/>
      </a:spcAft>
      <a:defRPr sz="4100" kern="1200">
        <a:solidFill>
          <a:schemeClr val="tx1"/>
        </a:solidFill>
        <a:latin typeface="Calibri" charset="0"/>
        <a:ea typeface="ＭＳ Ｐゴシック" charset="0"/>
        <a:cs typeface="ＭＳ Ｐゴシック" charset="0"/>
      </a:defRPr>
    </a:lvl1pPr>
    <a:lvl2pPr marL="1042988" indent="-728663" algn="l" defTabSz="1042988" rtl="0" fontAlgn="base">
      <a:spcBef>
        <a:spcPct val="0"/>
      </a:spcBef>
      <a:spcAft>
        <a:spcPct val="0"/>
      </a:spcAft>
      <a:defRPr sz="4100" kern="1200">
        <a:solidFill>
          <a:schemeClr val="tx1"/>
        </a:solidFill>
        <a:latin typeface="Calibri" charset="0"/>
        <a:ea typeface="ＭＳ Ｐゴシック" charset="0"/>
        <a:cs typeface="ＭＳ Ｐゴシック" charset="0"/>
      </a:defRPr>
    </a:lvl2pPr>
    <a:lvl3pPr marL="2087563" indent="-1457325" algn="l" defTabSz="1042988" rtl="0" fontAlgn="base">
      <a:spcBef>
        <a:spcPct val="0"/>
      </a:spcBef>
      <a:spcAft>
        <a:spcPct val="0"/>
      </a:spcAft>
      <a:defRPr sz="4100" kern="1200">
        <a:solidFill>
          <a:schemeClr val="tx1"/>
        </a:solidFill>
        <a:latin typeface="Calibri" charset="0"/>
        <a:ea typeface="ＭＳ Ｐゴシック" charset="0"/>
        <a:cs typeface="ＭＳ Ｐゴシック" charset="0"/>
      </a:defRPr>
    </a:lvl3pPr>
    <a:lvl4pPr marL="3133725" indent="-2187575" algn="l" defTabSz="1042988" rtl="0" fontAlgn="base">
      <a:spcBef>
        <a:spcPct val="0"/>
      </a:spcBef>
      <a:spcAft>
        <a:spcPct val="0"/>
      </a:spcAft>
      <a:defRPr sz="4100" kern="1200">
        <a:solidFill>
          <a:schemeClr val="tx1"/>
        </a:solidFill>
        <a:latin typeface="Calibri" charset="0"/>
        <a:ea typeface="ＭＳ Ｐゴシック" charset="0"/>
        <a:cs typeface="ＭＳ Ｐゴシック" charset="0"/>
      </a:defRPr>
    </a:lvl4pPr>
    <a:lvl5pPr marL="4178300" indent="-2916238" algn="l" defTabSz="1042988" rtl="0" fontAlgn="base">
      <a:spcBef>
        <a:spcPct val="0"/>
      </a:spcBef>
      <a:spcAft>
        <a:spcPct val="0"/>
      </a:spcAft>
      <a:defRPr sz="41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41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41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41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410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32" userDrawn="1">
          <p15:clr>
            <a:srgbClr val="A4A3A4"/>
          </p15:clr>
        </p15:guide>
        <p15:guide id="2" pos="48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ila Gephart" initials="SG" lastIdx="6" clrIdx="0"/>
  <p:cmAuthor id="2" name="Tolentino, Anthony - (antolentino)" initials="TA-(" lastIdx="6" clrIdx="1"/>
  <p:cmAuthor id="3" name="Tolentino, Anthony - SEQ" initials="T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734"/>
    <a:srgbClr val="172966"/>
    <a:srgbClr val="9913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9"/>
    <p:restoredTop sz="94626"/>
  </p:normalViewPr>
  <p:slideViewPr>
    <p:cSldViewPr snapToGrid="0" snapToObjects="1" showGuides="1">
      <p:cViewPr varScale="1">
        <p:scale>
          <a:sx n="50" d="100"/>
          <a:sy n="50" d="100"/>
        </p:scale>
        <p:origin x="800" y="184"/>
      </p:cViewPr>
      <p:guideLst>
        <p:guide orient="horz" pos="432"/>
        <p:guide pos="48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D2B2ECD3-6D41-4284-988D-7CC315362964}" type="datetimeFigureOut">
              <a:rPr lang="en-US" smtClean="0"/>
              <a:t>12/16/20</a:t>
            </a:fld>
            <a:endParaRPr lang="en-US"/>
          </a:p>
        </p:txBody>
      </p:sp>
      <p:sp>
        <p:nvSpPr>
          <p:cNvPr id="4" name="Slide Image Placeholder 3"/>
          <p:cNvSpPr>
            <a:spLocks noGrp="1" noRot="1" noChangeAspect="1"/>
          </p:cNvSpPr>
          <p:nvPr>
            <p:ph type="sldImg" idx="2"/>
          </p:nvPr>
        </p:nvSpPr>
        <p:spPr>
          <a:xfrm>
            <a:off x="619125" y="692150"/>
            <a:ext cx="5772150"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F18A5F67-91C8-41E2-9867-0FA6ED64DDBC}" type="slidenum">
              <a:rPr lang="en-US" smtClean="0"/>
              <a:t>‹#›</a:t>
            </a:fld>
            <a:endParaRPr lang="en-US"/>
          </a:p>
        </p:txBody>
      </p:sp>
    </p:spTree>
    <p:extLst>
      <p:ext uri="{BB962C8B-B14F-4D97-AF65-F5344CB8AC3E}">
        <p14:creationId xmlns:p14="http://schemas.microsoft.com/office/powerpoint/2010/main" val="2272419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8A5F67-91C8-41E2-9867-0FA6ED64DDBC}" type="slidenum">
              <a:rPr lang="en-US" smtClean="0"/>
              <a:t>1</a:t>
            </a:fld>
            <a:endParaRPr lang="en-US"/>
          </a:p>
        </p:txBody>
      </p:sp>
    </p:spTree>
    <p:extLst>
      <p:ext uri="{BB962C8B-B14F-4D97-AF65-F5344CB8AC3E}">
        <p14:creationId xmlns:p14="http://schemas.microsoft.com/office/powerpoint/2010/main" val="8039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3 column poster">
    <p:spTree>
      <p:nvGrpSpPr>
        <p:cNvPr id="1" name=""/>
        <p:cNvGrpSpPr/>
        <p:nvPr/>
      </p:nvGrpSpPr>
      <p:grpSpPr>
        <a:xfrm>
          <a:off x="0" y="0"/>
          <a:ext cx="0" cy="0"/>
          <a:chOff x="0" y="0"/>
          <a:chExt cx="0" cy="0"/>
        </a:xfrm>
      </p:grpSpPr>
      <p:sp>
        <p:nvSpPr>
          <p:cNvPr id="2" name="Title 1"/>
          <p:cNvSpPr>
            <a:spLocks noGrp="1"/>
          </p:cNvSpPr>
          <p:nvPr>
            <p:ph type="title"/>
          </p:nvPr>
        </p:nvSpPr>
        <p:spPr>
          <a:xfrm>
            <a:off x="750772" y="1459855"/>
            <a:ext cx="25887452" cy="883988"/>
          </a:xfrm>
          <a:prstGeom prst="rect">
            <a:avLst/>
          </a:prstGeom>
        </p:spPr>
        <p:txBody>
          <a:bodyPr lIns="208983" tIns="104492" rIns="208983" bIns="104492"/>
          <a:lstStyle>
            <a:lvl1pPr algn="l">
              <a:defRPr sz="6833" b="1">
                <a:solidFill>
                  <a:srgbClr val="021734"/>
                </a:solidFill>
              </a:defRPr>
            </a:lvl1pPr>
          </a:lstStyle>
          <a:p>
            <a:r>
              <a:rPr lang="en-US"/>
              <a:t>Click to edit Master title style</a:t>
            </a:r>
            <a:endParaRPr lang="en-US" dirty="0"/>
          </a:p>
        </p:txBody>
      </p:sp>
      <p:sp>
        <p:nvSpPr>
          <p:cNvPr id="3" name="Text Placeholder 2"/>
          <p:cNvSpPr>
            <a:spLocks noGrp="1"/>
          </p:cNvSpPr>
          <p:nvPr>
            <p:ph type="body" idx="1"/>
          </p:nvPr>
        </p:nvSpPr>
        <p:spPr>
          <a:xfrm>
            <a:off x="749033" y="3173184"/>
            <a:ext cx="8371625" cy="692829"/>
          </a:xfrm>
          <a:prstGeom prst="rect">
            <a:avLst/>
          </a:prstGeom>
          <a:noFill/>
        </p:spPr>
        <p:txBody>
          <a:bodyPr lIns="208983" tIns="104492" rIns="208983" bIns="104492" anchor="t"/>
          <a:lstStyle>
            <a:lvl1pPr marL="0" indent="0">
              <a:buNone/>
              <a:defRPr sz="4167" b="1">
                <a:solidFill>
                  <a:srgbClr val="991329"/>
                </a:solidFill>
              </a:defRPr>
            </a:lvl1pPr>
            <a:lvl2pPr marL="1741565" indent="0">
              <a:buNone/>
              <a:defRPr sz="7667" b="1"/>
            </a:lvl2pPr>
            <a:lvl3pPr marL="3483130" indent="0">
              <a:buNone/>
              <a:defRPr sz="6833" b="1"/>
            </a:lvl3pPr>
            <a:lvl4pPr marL="5224694" indent="0">
              <a:buNone/>
              <a:defRPr sz="6167" b="1"/>
            </a:lvl4pPr>
            <a:lvl5pPr marL="6966259" indent="0">
              <a:buNone/>
              <a:defRPr sz="6167" b="1"/>
            </a:lvl5pPr>
            <a:lvl6pPr marL="8707824" indent="0">
              <a:buNone/>
              <a:defRPr sz="6167" b="1"/>
            </a:lvl6pPr>
            <a:lvl7pPr marL="10449387" indent="0">
              <a:buNone/>
              <a:defRPr sz="6167" b="1"/>
            </a:lvl7pPr>
            <a:lvl8pPr marL="12190954" indent="0">
              <a:buNone/>
              <a:defRPr sz="6167" b="1"/>
            </a:lvl8pPr>
            <a:lvl9pPr marL="13932519" indent="0">
              <a:buNone/>
              <a:defRPr sz="6167" b="1"/>
            </a:lvl9pPr>
          </a:lstStyle>
          <a:p>
            <a:pPr lvl="0"/>
            <a:r>
              <a:rPr lang="en-US"/>
              <a:t>Edit Master text styles</a:t>
            </a:r>
          </a:p>
        </p:txBody>
      </p:sp>
      <p:sp>
        <p:nvSpPr>
          <p:cNvPr id="4" name="Content Placeholder 3"/>
          <p:cNvSpPr>
            <a:spLocks noGrp="1"/>
          </p:cNvSpPr>
          <p:nvPr>
            <p:ph sz="half" idx="2"/>
          </p:nvPr>
        </p:nvSpPr>
        <p:spPr>
          <a:xfrm>
            <a:off x="18320632" y="13306945"/>
            <a:ext cx="8371623" cy="1876619"/>
          </a:xfrm>
          <a:prstGeom prst="rect">
            <a:avLst/>
          </a:prstGeom>
        </p:spPr>
        <p:txBody>
          <a:bodyPr lIns="208983" tIns="104492" rIns="208983" bIns="104492"/>
          <a:lstStyle>
            <a:lvl1pPr marL="394115" marR="0" indent="-394115" algn="l" defTabSz="1741565" rtl="0" eaLnBrk="1" fontAlgn="auto" latinLnBrk="0" hangingPunct="1">
              <a:lnSpc>
                <a:spcPct val="100000"/>
              </a:lnSpc>
              <a:spcBef>
                <a:spcPct val="20000"/>
              </a:spcBef>
              <a:spcAft>
                <a:spcPts val="0"/>
              </a:spcAft>
              <a:buClrTx/>
              <a:buSzTx/>
              <a:buFont typeface="Arial"/>
              <a:buChar char="•"/>
              <a:tabLst/>
              <a:defRPr sz="2833" baseline="0"/>
            </a:lvl1pPr>
            <a:lvl2pPr marL="2435929" indent="0">
              <a:spcBef>
                <a:spcPts val="0"/>
              </a:spcBef>
              <a:buNone/>
              <a:defRPr sz="2833"/>
            </a:lvl2pPr>
            <a:lvl3pPr>
              <a:defRPr sz="2833"/>
            </a:lvl3pPr>
            <a:lvl4pPr>
              <a:defRPr sz="2833"/>
            </a:lvl4pPr>
            <a:lvl5pPr>
              <a:defRPr sz="2833"/>
            </a:lvl5pPr>
            <a:lvl6pPr>
              <a:defRPr sz="6167"/>
            </a:lvl6pPr>
            <a:lvl7pPr>
              <a:defRPr sz="6167"/>
            </a:lvl7pPr>
            <a:lvl8pPr>
              <a:defRPr sz="6167"/>
            </a:lvl8pPr>
            <a:lvl9pPr>
              <a:defRPr sz="6167"/>
            </a:lvl9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9557205" y="3173184"/>
            <a:ext cx="8317590" cy="692829"/>
          </a:xfrm>
          <a:prstGeom prst="rect">
            <a:avLst/>
          </a:prstGeom>
        </p:spPr>
        <p:txBody>
          <a:bodyPr lIns="208983" tIns="104492" rIns="208983" bIns="104492" anchor="t"/>
          <a:lstStyle>
            <a:lvl1pPr marL="0" indent="0">
              <a:buNone/>
              <a:defRPr sz="4167" b="1">
                <a:solidFill>
                  <a:srgbClr val="991329"/>
                </a:solidFill>
              </a:defRPr>
            </a:lvl1pPr>
            <a:lvl2pPr marL="1741565" indent="0">
              <a:buNone/>
              <a:defRPr sz="7667" b="1"/>
            </a:lvl2pPr>
            <a:lvl3pPr marL="3483130" indent="0">
              <a:buNone/>
              <a:defRPr sz="6833" b="1"/>
            </a:lvl3pPr>
            <a:lvl4pPr marL="5224694" indent="0">
              <a:buNone/>
              <a:defRPr sz="6167" b="1"/>
            </a:lvl4pPr>
            <a:lvl5pPr marL="6966259" indent="0">
              <a:buNone/>
              <a:defRPr sz="6167" b="1"/>
            </a:lvl5pPr>
            <a:lvl6pPr marL="8707824" indent="0">
              <a:buNone/>
              <a:defRPr sz="6167" b="1"/>
            </a:lvl6pPr>
            <a:lvl7pPr marL="10449387" indent="0">
              <a:buNone/>
              <a:defRPr sz="6167" b="1"/>
            </a:lvl7pPr>
            <a:lvl8pPr marL="12190954" indent="0">
              <a:buNone/>
              <a:defRPr sz="6167" b="1"/>
            </a:lvl8pPr>
            <a:lvl9pPr marL="13932519" indent="0">
              <a:buNone/>
              <a:defRPr sz="6167" b="1"/>
            </a:lvl9pPr>
          </a:lstStyle>
          <a:p>
            <a:pPr lvl="0"/>
            <a:r>
              <a:rPr lang="en-US"/>
              <a:t>Edit Master text styles</a:t>
            </a:r>
          </a:p>
        </p:txBody>
      </p:sp>
      <p:sp>
        <p:nvSpPr>
          <p:cNvPr id="6" name="Content Placeholder 5"/>
          <p:cNvSpPr>
            <a:spLocks noGrp="1"/>
          </p:cNvSpPr>
          <p:nvPr>
            <p:ph sz="quarter" idx="4"/>
          </p:nvPr>
        </p:nvSpPr>
        <p:spPr>
          <a:xfrm>
            <a:off x="9557203" y="3981432"/>
            <a:ext cx="8317590" cy="11803509"/>
          </a:xfrm>
          <a:prstGeom prst="rect">
            <a:avLst/>
          </a:prstGeom>
        </p:spPr>
        <p:txBody>
          <a:bodyPr lIns="208983" tIns="104492" rIns="208983" bIns="104492"/>
          <a:lstStyle>
            <a:lvl1pPr marL="0" indent="0">
              <a:spcBef>
                <a:spcPts val="690"/>
              </a:spcBef>
              <a:buFontTx/>
              <a:buNone/>
              <a:defRPr sz="2833"/>
            </a:lvl1pPr>
            <a:lvl2pPr>
              <a:defRPr sz="2833"/>
            </a:lvl2pPr>
            <a:lvl3pPr>
              <a:defRPr sz="2833"/>
            </a:lvl3pPr>
            <a:lvl4pPr>
              <a:defRPr sz="2833"/>
            </a:lvl4pPr>
            <a:lvl5pPr>
              <a:defRPr sz="2833"/>
            </a:lvl5pPr>
            <a:lvl6pPr>
              <a:defRPr sz="6167"/>
            </a:lvl6pPr>
            <a:lvl7pPr>
              <a:defRPr sz="6167"/>
            </a:lvl7pPr>
            <a:lvl8pPr>
              <a:defRPr sz="6167"/>
            </a:lvl8pPr>
            <a:lvl9pPr>
              <a:defRPr sz="6167"/>
            </a:lvl9pPr>
          </a:lstStyle>
          <a:p>
            <a:pPr lvl="0"/>
            <a:r>
              <a:rPr lang="en-US"/>
              <a:t>Edit Master text styles</a:t>
            </a:r>
          </a:p>
        </p:txBody>
      </p:sp>
      <p:sp>
        <p:nvSpPr>
          <p:cNvPr id="10" name="Text Placeholder 4"/>
          <p:cNvSpPr>
            <a:spLocks noGrp="1"/>
          </p:cNvSpPr>
          <p:nvPr>
            <p:ph type="body" sz="quarter" idx="13"/>
          </p:nvPr>
        </p:nvSpPr>
        <p:spPr>
          <a:xfrm>
            <a:off x="18320633" y="3173183"/>
            <a:ext cx="8317590" cy="692828"/>
          </a:xfrm>
          <a:prstGeom prst="rect">
            <a:avLst/>
          </a:prstGeom>
        </p:spPr>
        <p:txBody>
          <a:bodyPr lIns="208983" tIns="104492" rIns="208983" bIns="104492" anchor="t"/>
          <a:lstStyle>
            <a:lvl1pPr marL="0" indent="0">
              <a:buNone/>
              <a:defRPr sz="4167" b="1">
                <a:solidFill>
                  <a:srgbClr val="991329"/>
                </a:solidFill>
              </a:defRPr>
            </a:lvl1pPr>
            <a:lvl2pPr marL="1741565" indent="0">
              <a:buNone/>
              <a:defRPr sz="7667" b="1"/>
            </a:lvl2pPr>
            <a:lvl3pPr marL="3483130" indent="0">
              <a:buNone/>
              <a:defRPr sz="6833" b="1"/>
            </a:lvl3pPr>
            <a:lvl4pPr marL="5224694" indent="0">
              <a:buNone/>
              <a:defRPr sz="6167" b="1"/>
            </a:lvl4pPr>
            <a:lvl5pPr marL="6966259" indent="0">
              <a:buNone/>
              <a:defRPr sz="6167" b="1"/>
            </a:lvl5pPr>
            <a:lvl6pPr marL="8707824" indent="0">
              <a:buNone/>
              <a:defRPr sz="6167" b="1"/>
            </a:lvl6pPr>
            <a:lvl7pPr marL="10449387" indent="0">
              <a:buNone/>
              <a:defRPr sz="6167" b="1"/>
            </a:lvl7pPr>
            <a:lvl8pPr marL="12190954" indent="0">
              <a:buNone/>
              <a:defRPr sz="6167" b="1"/>
            </a:lvl8pPr>
            <a:lvl9pPr marL="13932519" indent="0">
              <a:buNone/>
              <a:defRPr sz="6167" b="1"/>
            </a:lvl9pPr>
          </a:lstStyle>
          <a:p>
            <a:pPr lvl="0"/>
            <a:r>
              <a:rPr lang="en-US"/>
              <a:t>Edit Master text styles</a:t>
            </a:r>
          </a:p>
        </p:txBody>
      </p:sp>
      <p:sp>
        <p:nvSpPr>
          <p:cNvPr id="11" name="Content Placeholder 5"/>
          <p:cNvSpPr>
            <a:spLocks noGrp="1"/>
          </p:cNvSpPr>
          <p:nvPr>
            <p:ph sz="quarter" idx="14"/>
          </p:nvPr>
        </p:nvSpPr>
        <p:spPr>
          <a:xfrm>
            <a:off x="18320633" y="3981433"/>
            <a:ext cx="8317590" cy="8922272"/>
          </a:xfrm>
          <a:prstGeom prst="rect">
            <a:avLst/>
          </a:prstGeom>
        </p:spPr>
        <p:txBody>
          <a:bodyPr lIns="208983" tIns="104492" rIns="208983" bIns="104492"/>
          <a:lstStyle>
            <a:lvl1pPr marL="0" indent="0">
              <a:buFontTx/>
              <a:buNone/>
              <a:defRPr sz="2833"/>
            </a:lvl1pPr>
            <a:lvl2pPr>
              <a:defRPr sz="7667"/>
            </a:lvl2pPr>
            <a:lvl3pPr>
              <a:defRPr sz="6833"/>
            </a:lvl3pPr>
            <a:lvl4pPr>
              <a:defRPr sz="6167"/>
            </a:lvl4pPr>
            <a:lvl5pPr>
              <a:defRPr sz="6167"/>
            </a:lvl5pPr>
            <a:lvl6pPr>
              <a:defRPr sz="6167"/>
            </a:lvl6pPr>
            <a:lvl7pPr>
              <a:defRPr sz="6167"/>
            </a:lvl7pPr>
            <a:lvl8pPr>
              <a:defRPr sz="6167"/>
            </a:lvl8pPr>
            <a:lvl9pPr>
              <a:defRPr sz="6167"/>
            </a:lvl9pPr>
          </a:lstStyle>
          <a:p>
            <a:pPr lvl="0"/>
            <a:r>
              <a:rPr lang="en-US"/>
              <a:t>Edit Master text styles</a:t>
            </a:r>
          </a:p>
        </p:txBody>
      </p:sp>
      <p:sp>
        <p:nvSpPr>
          <p:cNvPr id="15" name="Text Placeholder 2"/>
          <p:cNvSpPr>
            <a:spLocks noGrp="1"/>
          </p:cNvSpPr>
          <p:nvPr>
            <p:ph type="body" idx="16"/>
          </p:nvPr>
        </p:nvSpPr>
        <p:spPr>
          <a:xfrm>
            <a:off x="749033" y="2269112"/>
            <a:ext cx="8371625" cy="692829"/>
          </a:xfrm>
          <a:prstGeom prst="rect">
            <a:avLst/>
          </a:prstGeom>
          <a:noFill/>
        </p:spPr>
        <p:txBody>
          <a:bodyPr lIns="208983" tIns="104492" rIns="208983" bIns="104492" anchor="t"/>
          <a:lstStyle>
            <a:lvl1pPr marL="0" indent="0">
              <a:buNone/>
              <a:defRPr sz="4167" b="0">
                <a:solidFill>
                  <a:srgbClr val="021734"/>
                </a:solidFill>
              </a:defRPr>
            </a:lvl1pPr>
            <a:lvl2pPr marL="1741565" indent="0">
              <a:buNone/>
              <a:defRPr sz="7667" b="1"/>
            </a:lvl2pPr>
            <a:lvl3pPr marL="3483130" indent="0">
              <a:buNone/>
              <a:defRPr sz="6833" b="1"/>
            </a:lvl3pPr>
            <a:lvl4pPr marL="5224694" indent="0">
              <a:buNone/>
              <a:defRPr sz="6167" b="1"/>
            </a:lvl4pPr>
            <a:lvl5pPr marL="6966259" indent="0">
              <a:buNone/>
              <a:defRPr sz="6167" b="1"/>
            </a:lvl5pPr>
            <a:lvl6pPr marL="8707824" indent="0">
              <a:buNone/>
              <a:defRPr sz="6167" b="1"/>
            </a:lvl6pPr>
            <a:lvl7pPr marL="10449387" indent="0">
              <a:buNone/>
              <a:defRPr sz="6167" b="1"/>
            </a:lvl7pPr>
            <a:lvl8pPr marL="12190954" indent="0">
              <a:buNone/>
              <a:defRPr sz="6167" b="1"/>
            </a:lvl8pPr>
            <a:lvl9pPr marL="13932519" indent="0">
              <a:buNone/>
              <a:defRPr sz="6167" b="1"/>
            </a:lvl9pPr>
          </a:lstStyle>
          <a:p>
            <a:pPr lvl="0"/>
            <a:r>
              <a:rPr lang="en-US"/>
              <a:t>Edit Master text styles</a:t>
            </a:r>
          </a:p>
        </p:txBody>
      </p:sp>
      <p:sp>
        <p:nvSpPr>
          <p:cNvPr id="12" name="Content Placeholder 5"/>
          <p:cNvSpPr>
            <a:spLocks noGrp="1"/>
          </p:cNvSpPr>
          <p:nvPr>
            <p:ph sz="quarter" idx="17"/>
          </p:nvPr>
        </p:nvSpPr>
        <p:spPr>
          <a:xfrm>
            <a:off x="749033" y="3981432"/>
            <a:ext cx="8317590" cy="11803509"/>
          </a:xfrm>
          <a:prstGeom prst="rect">
            <a:avLst/>
          </a:prstGeom>
        </p:spPr>
        <p:txBody>
          <a:bodyPr lIns="208983" tIns="104492" rIns="208983" bIns="104492"/>
          <a:lstStyle>
            <a:lvl1pPr marL="0" indent="0">
              <a:spcBef>
                <a:spcPts val="690"/>
              </a:spcBef>
              <a:buFontTx/>
              <a:buNone/>
              <a:defRPr sz="2833"/>
            </a:lvl1pPr>
            <a:lvl2pPr>
              <a:defRPr sz="2833"/>
            </a:lvl2pPr>
            <a:lvl3pPr>
              <a:defRPr sz="2833"/>
            </a:lvl3pPr>
            <a:lvl4pPr>
              <a:defRPr sz="2833"/>
            </a:lvl4pPr>
            <a:lvl5pPr>
              <a:defRPr sz="2833"/>
            </a:lvl5pPr>
            <a:lvl6pPr>
              <a:defRPr sz="6167"/>
            </a:lvl6pPr>
            <a:lvl7pPr>
              <a:defRPr sz="6167"/>
            </a:lvl7pPr>
            <a:lvl8pPr>
              <a:defRPr sz="6167"/>
            </a:lvl8pPr>
            <a:lvl9pPr>
              <a:defRPr sz="6167"/>
            </a:lvl9pPr>
          </a:lstStyle>
          <a:p>
            <a:pPr lvl="0"/>
            <a:r>
              <a:rPr lang="en-US"/>
              <a:t>Edit Master text styles</a:t>
            </a:r>
          </a:p>
        </p:txBody>
      </p:sp>
      <p:grpSp>
        <p:nvGrpSpPr>
          <p:cNvPr id="20" name="Group 19"/>
          <p:cNvGrpSpPr/>
          <p:nvPr userDrawn="1"/>
        </p:nvGrpSpPr>
        <p:grpSpPr>
          <a:xfrm>
            <a:off x="29552833" y="380142"/>
            <a:ext cx="158346" cy="1161035"/>
            <a:chOff x="29552833" y="523186"/>
            <a:chExt cx="138909" cy="1018516"/>
          </a:xfrm>
          <a:solidFill>
            <a:srgbClr val="021734"/>
          </a:solidFill>
        </p:grpSpPr>
        <p:sp>
          <p:nvSpPr>
            <p:cNvPr id="21" name="Isosceles Triangle 9"/>
            <p:cNvSpPr/>
            <p:nvPr/>
          </p:nvSpPr>
          <p:spPr>
            <a:xfrm rot="16200000">
              <a:off x="29501650" y="574369"/>
              <a:ext cx="241275" cy="138909"/>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515252" eaLnBrk="1" fontAlgn="auto" hangingPunct="1">
                <a:spcBef>
                  <a:spcPts val="0"/>
                </a:spcBef>
                <a:spcAft>
                  <a:spcPts val="0"/>
                </a:spcAft>
                <a:defRPr/>
              </a:pPr>
              <a:endParaRPr lang="en-US" dirty="0">
                <a:solidFill>
                  <a:srgbClr val="000090"/>
                </a:solidFill>
              </a:endParaRPr>
            </a:p>
          </p:txBody>
        </p:sp>
        <p:sp>
          <p:nvSpPr>
            <p:cNvPr id="22" name="Isosceles Triangle 10"/>
            <p:cNvSpPr/>
            <p:nvPr/>
          </p:nvSpPr>
          <p:spPr>
            <a:xfrm rot="16200000">
              <a:off x="29501650" y="967888"/>
              <a:ext cx="241275" cy="138909"/>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515252" eaLnBrk="1" fontAlgn="auto" hangingPunct="1">
                <a:spcBef>
                  <a:spcPts val="0"/>
                </a:spcBef>
                <a:spcAft>
                  <a:spcPts val="0"/>
                </a:spcAft>
                <a:defRPr/>
              </a:pPr>
              <a:endParaRPr lang="en-US" dirty="0">
                <a:solidFill>
                  <a:srgbClr val="000090"/>
                </a:solidFill>
              </a:endParaRPr>
            </a:p>
          </p:txBody>
        </p:sp>
        <p:sp>
          <p:nvSpPr>
            <p:cNvPr id="23" name="Isosceles Triangle 11"/>
            <p:cNvSpPr/>
            <p:nvPr/>
          </p:nvSpPr>
          <p:spPr>
            <a:xfrm rot="16200000">
              <a:off x="29501650" y="1351610"/>
              <a:ext cx="241275" cy="138909"/>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515252" eaLnBrk="1" fontAlgn="auto" hangingPunct="1">
                <a:spcBef>
                  <a:spcPts val="0"/>
                </a:spcBef>
                <a:spcAft>
                  <a:spcPts val="0"/>
                </a:spcAft>
                <a:defRPr/>
              </a:pPr>
              <a:endParaRPr lang="en-US" dirty="0">
                <a:solidFill>
                  <a:srgbClr val="000090"/>
                </a:solidFill>
              </a:endParaRPr>
            </a:p>
          </p:txBody>
        </p:sp>
      </p:grpSp>
      <p:sp>
        <p:nvSpPr>
          <p:cNvPr id="24" name="TextBox 12"/>
          <p:cNvSpPr txBox="1">
            <a:spLocks noChangeArrowheads="1"/>
          </p:cNvSpPr>
          <p:nvPr userDrawn="1"/>
        </p:nvSpPr>
        <p:spPr bwMode="auto">
          <a:xfrm>
            <a:off x="30200600" y="366713"/>
            <a:ext cx="1566863" cy="1568450"/>
          </a:xfrm>
          <a:prstGeom prst="rect">
            <a:avLst/>
          </a:prstGeom>
          <a:noFill/>
          <a:ln>
            <a:noFill/>
          </a:ln>
        </p:spPr>
        <p:txBody>
          <a:bodyPr>
            <a:spAutoFit/>
          </a:bodyPr>
          <a:lstStyle>
            <a:lvl1pPr>
              <a:defRPr sz="6000">
                <a:solidFill>
                  <a:schemeClr val="tx1"/>
                </a:solidFill>
                <a:latin typeface="Calibri" charset="0"/>
                <a:ea typeface="ＭＳ Ｐゴシック" charset="0"/>
                <a:cs typeface="ＭＳ Ｐゴシック" charset="0"/>
              </a:defRPr>
            </a:lvl1pPr>
            <a:lvl2pPr marL="742950" indent="-285750">
              <a:defRPr sz="6000">
                <a:solidFill>
                  <a:schemeClr val="tx1"/>
                </a:solidFill>
                <a:latin typeface="Calibri" charset="0"/>
                <a:ea typeface="ＭＳ Ｐゴシック" charset="0"/>
              </a:defRPr>
            </a:lvl2pPr>
            <a:lvl3pPr marL="1143000" indent="-228600">
              <a:defRPr sz="6000">
                <a:solidFill>
                  <a:schemeClr val="tx1"/>
                </a:solidFill>
                <a:latin typeface="Calibri" charset="0"/>
                <a:ea typeface="ＭＳ Ｐゴシック" charset="0"/>
              </a:defRPr>
            </a:lvl3pPr>
            <a:lvl4pPr marL="1600200" indent="-228600">
              <a:defRPr sz="6000">
                <a:solidFill>
                  <a:schemeClr val="tx1"/>
                </a:solidFill>
                <a:latin typeface="Calibri" charset="0"/>
                <a:ea typeface="ＭＳ Ｐゴシック" charset="0"/>
              </a:defRPr>
            </a:lvl4pPr>
            <a:lvl5pPr marL="2057400" indent="-228600">
              <a:defRPr sz="6000">
                <a:solidFill>
                  <a:schemeClr val="tx1"/>
                </a:solidFill>
                <a:latin typeface="Calibri" charset="0"/>
                <a:ea typeface="ＭＳ Ｐゴシック" charset="0"/>
              </a:defRPr>
            </a:lvl5pPr>
            <a:lvl6pPr marL="2514600" indent="-228600" defTabSz="1514475" fontAlgn="base">
              <a:spcBef>
                <a:spcPct val="0"/>
              </a:spcBef>
              <a:spcAft>
                <a:spcPct val="0"/>
              </a:spcAft>
              <a:defRPr sz="6000">
                <a:solidFill>
                  <a:schemeClr val="tx1"/>
                </a:solidFill>
                <a:latin typeface="Calibri" charset="0"/>
                <a:ea typeface="ＭＳ Ｐゴシック" charset="0"/>
              </a:defRPr>
            </a:lvl6pPr>
            <a:lvl7pPr marL="2971800" indent="-228600" defTabSz="1514475" fontAlgn="base">
              <a:spcBef>
                <a:spcPct val="0"/>
              </a:spcBef>
              <a:spcAft>
                <a:spcPct val="0"/>
              </a:spcAft>
              <a:defRPr sz="6000">
                <a:solidFill>
                  <a:schemeClr val="tx1"/>
                </a:solidFill>
                <a:latin typeface="Calibri" charset="0"/>
                <a:ea typeface="ＭＳ Ｐゴシック" charset="0"/>
              </a:defRPr>
            </a:lvl7pPr>
            <a:lvl8pPr marL="3429000" indent="-228600" defTabSz="1514475" fontAlgn="base">
              <a:spcBef>
                <a:spcPct val="0"/>
              </a:spcBef>
              <a:spcAft>
                <a:spcPct val="0"/>
              </a:spcAft>
              <a:defRPr sz="6000">
                <a:solidFill>
                  <a:schemeClr val="tx1"/>
                </a:solidFill>
                <a:latin typeface="Calibri" charset="0"/>
                <a:ea typeface="ＭＳ Ｐゴシック" charset="0"/>
              </a:defRPr>
            </a:lvl8pPr>
            <a:lvl9pPr marL="3886200" indent="-228600" defTabSz="1514475" fontAlgn="base">
              <a:spcBef>
                <a:spcPct val="0"/>
              </a:spcBef>
              <a:spcAft>
                <a:spcPct val="0"/>
              </a:spcAft>
              <a:defRPr sz="6000">
                <a:solidFill>
                  <a:schemeClr val="tx1"/>
                </a:solidFill>
                <a:latin typeface="Calibri" charset="0"/>
                <a:ea typeface="ＭＳ Ｐゴシック" charset="0"/>
              </a:defRPr>
            </a:lvl9pPr>
          </a:lstStyle>
          <a:p>
            <a:pPr algn="r" eaLnBrk="1" hangingPunct="1">
              <a:defRPr/>
            </a:pPr>
            <a:r>
              <a:rPr lang="en-US" sz="2400" b="1" dirty="0">
                <a:solidFill>
                  <a:schemeClr val="bg1"/>
                </a:solidFill>
              </a:rPr>
              <a:t>ENVISION</a:t>
            </a:r>
          </a:p>
          <a:p>
            <a:pPr algn="r" eaLnBrk="1" hangingPunct="1">
              <a:defRPr/>
            </a:pPr>
            <a:r>
              <a:rPr lang="en-US" sz="2400" b="1" dirty="0">
                <a:solidFill>
                  <a:schemeClr val="bg1"/>
                </a:solidFill>
              </a:rPr>
              <a:t>ENGAGE</a:t>
            </a:r>
          </a:p>
          <a:p>
            <a:pPr algn="r" eaLnBrk="1" hangingPunct="1">
              <a:defRPr/>
            </a:pPr>
            <a:r>
              <a:rPr lang="en-US" sz="2400" b="1" dirty="0">
                <a:solidFill>
                  <a:schemeClr val="bg1"/>
                </a:solidFill>
              </a:rPr>
              <a:t>INNOVATE</a:t>
            </a:r>
          </a:p>
          <a:p>
            <a:pPr algn="r" eaLnBrk="1" hangingPunct="1">
              <a:defRPr/>
            </a:pPr>
            <a:endParaRPr lang="en-US" sz="2400" b="1" dirty="0">
              <a:solidFill>
                <a:schemeClr val="bg1"/>
              </a:solidFill>
            </a:endParaRPr>
          </a:p>
        </p:txBody>
      </p:sp>
      <p:sp>
        <p:nvSpPr>
          <p:cNvPr id="25" name="TextBox 12"/>
          <p:cNvSpPr txBox="1">
            <a:spLocks noChangeArrowheads="1"/>
          </p:cNvSpPr>
          <p:nvPr userDrawn="1"/>
        </p:nvSpPr>
        <p:spPr bwMode="auto">
          <a:xfrm>
            <a:off x="30300612" y="1189038"/>
            <a:ext cx="1566863" cy="1568450"/>
          </a:xfrm>
          <a:prstGeom prst="rect">
            <a:avLst/>
          </a:prstGeom>
          <a:noFill/>
          <a:ln>
            <a:noFill/>
          </a:ln>
        </p:spPr>
        <p:txBody>
          <a:bodyPr>
            <a:spAutoFit/>
          </a:bodyPr>
          <a:lstStyle>
            <a:lvl1pPr>
              <a:defRPr sz="6000">
                <a:solidFill>
                  <a:schemeClr val="tx1"/>
                </a:solidFill>
                <a:latin typeface="Calibri" charset="0"/>
                <a:ea typeface="ＭＳ Ｐゴシック" charset="0"/>
                <a:cs typeface="ＭＳ Ｐゴシック" charset="0"/>
              </a:defRPr>
            </a:lvl1pPr>
            <a:lvl2pPr marL="742950" indent="-285750">
              <a:defRPr sz="6000">
                <a:solidFill>
                  <a:schemeClr val="tx1"/>
                </a:solidFill>
                <a:latin typeface="Calibri" charset="0"/>
                <a:ea typeface="ＭＳ Ｐゴシック" charset="0"/>
              </a:defRPr>
            </a:lvl2pPr>
            <a:lvl3pPr marL="1143000" indent="-228600">
              <a:defRPr sz="6000">
                <a:solidFill>
                  <a:schemeClr val="tx1"/>
                </a:solidFill>
                <a:latin typeface="Calibri" charset="0"/>
                <a:ea typeface="ＭＳ Ｐゴシック" charset="0"/>
              </a:defRPr>
            </a:lvl3pPr>
            <a:lvl4pPr marL="1600200" indent="-228600">
              <a:defRPr sz="6000">
                <a:solidFill>
                  <a:schemeClr val="tx1"/>
                </a:solidFill>
                <a:latin typeface="Calibri" charset="0"/>
                <a:ea typeface="ＭＳ Ｐゴシック" charset="0"/>
              </a:defRPr>
            </a:lvl4pPr>
            <a:lvl5pPr marL="2057400" indent="-228600">
              <a:defRPr sz="6000">
                <a:solidFill>
                  <a:schemeClr val="tx1"/>
                </a:solidFill>
                <a:latin typeface="Calibri" charset="0"/>
                <a:ea typeface="ＭＳ Ｐゴシック" charset="0"/>
              </a:defRPr>
            </a:lvl5pPr>
            <a:lvl6pPr marL="2514600" indent="-228600" defTabSz="1514475" fontAlgn="base">
              <a:spcBef>
                <a:spcPct val="0"/>
              </a:spcBef>
              <a:spcAft>
                <a:spcPct val="0"/>
              </a:spcAft>
              <a:defRPr sz="6000">
                <a:solidFill>
                  <a:schemeClr val="tx1"/>
                </a:solidFill>
                <a:latin typeface="Calibri" charset="0"/>
                <a:ea typeface="ＭＳ Ｐゴシック" charset="0"/>
              </a:defRPr>
            </a:lvl6pPr>
            <a:lvl7pPr marL="2971800" indent="-228600" defTabSz="1514475" fontAlgn="base">
              <a:spcBef>
                <a:spcPct val="0"/>
              </a:spcBef>
              <a:spcAft>
                <a:spcPct val="0"/>
              </a:spcAft>
              <a:defRPr sz="6000">
                <a:solidFill>
                  <a:schemeClr val="tx1"/>
                </a:solidFill>
                <a:latin typeface="Calibri" charset="0"/>
                <a:ea typeface="ＭＳ Ｐゴシック" charset="0"/>
              </a:defRPr>
            </a:lvl7pPr>
            <a:lvl8pPr marL="3429000" indent="-228600" defTabSz="1514475" fontAlgn="base">
              <a:spcBef>
                <a:spcPct val="0"/>
              </a:spcBef>
              <a:spcAft>
                <a:spcPct val="0"/>
              </a:spcAft>
              <a:defRPr sz="6000">
                <a:solidFill>
                  <a:schemeClr val="tx1"/>
                </a:solidFill>
                <a:latin typeface="Calibri" charset="0"/>
                <a:ea typeface="ＭＳ Ｐゴシック" charset="0"/>
              </a:defRPr>
            </a:lvl8pPr>
            <a:lvl9pPr marL="3886200" indent="-228600" defTabSz="1514475" fontAlgn="base">
              <a:spcBef>
                <a:spcPct val="0"/>
              </a:spcBef>
              <a:spcAft>
                <a:spcPct val="0"/>
              </a:spcAft>
              <a:defRPr sz="6000">
                <a:solidFill>
                  <a:schemeClr val="tx1"/>
                </a:solidFill>
                <a:latin typeface="Calibri" charset="0"/>
                <a:ea typeface="ＭＳ Ｐゴシック" charset="0"/>
              </a:defRPr>
            </a:lvl9pPr>
          </a:lstStyle>
          <a:p>
            <a:pPr algn="r" eaLnBrk="1" hangingPunct="1">
              <a:defRPr/>
            </a:pPr>
            <a:r>
              <a:rPr lang="en-US" sz="2400" b="1" dirty="0">
                <a:solidFill>
                  <a:schemeClr val="bg1"/>
                </a:solidFill>
              </a:rPr>
              <a:t>ENVISION</a:t>
            </a:r>
          </a:p>
          <a:p>
            <a:pPr algn="r" eaLnBrk="1" hangingPunct="1">
              <a:defRPr/>
            </a:pPr>
            <a:r>
              <a:rPr lang="en-US" sz="2400" b="1" dirty="0">
                <a:solidFill>
                  <a:schemeClr val="bg1"/>
                </a:solidFill>
              </a:rPr>
              <a:t>ENGAGE</a:t>
            </a:r>
          </a:p>
          <a:p>
            <a:pPr algn="r" eaLnBrk="1" hangingPunct="1">
              <a:defRPr/>
            </a:pPr>
            <a:r>
              <a:rPr lang="en-US" sz="2400" b="1" dirty="0">
                <a:solidFill>
                  <a:schemeClr val="bg1"/>
                </a:solidFill>
              </a:rPr>
              <a:t>INNOVATE</a:t>
            </a:r>
          </a:p>
          <a:p>
            <a:pPr algn="r" eaLnBrk="1" hangingPunct="1">
              <a:defRPr/>
            </a:pPr>
            <a:endParaRPr lang="en-US" sz="2400" b="1" dirty="0">
              <a:solidFill>
                <a:schemeClr val="bg1"/>
              </a:solidFill>
            </a:endParaRPr>
          </a:p>
        </p:txBody>
      </p:sp>
    </p:spTree>
    <p:extLst>
      <p:ext uri="{BB962C8B-B14F-4D97-AF65-F5344CB8AC3E}">
        <p14:creationId xmlns:p14="http://schemas.microsoft.com/office/powerpoint/2010/main" val="29324880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02407" y="167165"/>
            <a:ext cx="27051000" cy="1038701"/>
          </a:xfrm>
          <a:prstGeom prst="rect">
            <a:avLst/>
          </a:prstGeom>
          <a:solidFill>
            <a:srgbClr val="A7132D"/>
          </a:solidFill>
          <a:ln>
            <a:noFill/>
          </a:ln>
          <a:effectLst/>
        </p:spPr>
        <p:style>
          <a:lnRef idx="1">
            <a:schemeClr val="accent1"/>
          </a:lnRef>
          <a:fillRef idx="3">
            <a:schemeClr val="accent1"/>
          </a:fillRef>
          <a:effectRef idx="2">
            <a:schemeClr val="accent1"/>
          </a:effectRef>
          <a:fontRef idx="minor">
            <a:schemeClr val="lt1"/>
          </a:fontRef>
        </p:style>
        <p:txBody>
          <a:bodyPr lIns="105095" tIns="52548" rIns="105095" bIns="52548" anchor="ctr"/>
          <a:lstStyle/>
          <a:p>
            <a:pPr algn="ctr" defTabSz="1741565" fontAlgn="auto">
              <a:spcBef>
                <a:spcPts val="0"/>
              </a:spcBef>
              <a:spcAft>
                <a:spcPts val="0"/>
              </a:spcAft>
              <a:defRPr/>
            </a:pPr>
            <a:endParaRPr lang="en-US" sz="6833"/>
          </a:p>
        </p:txBody>
      </p:sp>
      <p:pic>
        <p:nvPicPr>
          <p:cNvPr id="1027" name="Picture 7" descr="UA_CNURS_RGB_Reverse_Primar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245" y="411067"/>
            <a:ext cx="3049654" cy="54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24746882" y="280862"/>
            <a:ext cx="121385" cy="809894"/>
            <a:chOff x="29552833" y="523186"/>
            <a:chExt cx="138909" cy="1018516"/>
          </a:xfrm>
          <a:solidFill>
            <a:srgbClr val="021734"/>
          </a:solidFill>
        </p:grpSpPr>
        <p:sp>
          <p:nvSpPr>
            <p:cNvPr id="10" name="Isosceles Triangle 9"/>
            <p:cNvSpPr/>
            <p:nvPr/>
          </p:nvSpPr>
          <p:spPr>
            <a:xfrm rot="16200000">
              <a:off x="29501650" y="574369"/>
              <a:ext cx="241275" cy="138909"/>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741565" fontAlgn="auto">
                <a:spcBef>
                  <a:spcPts val="0"/>
                </a:spcBef>
                <a:spcAft>
                  <a:spcPts val="0"/>
                </a:spcAft>
                <a:defRPr/>
              </a:pPr>
              <a:endParaRPr lang="en-US" sz="6833">
                <a:solidFill>
                  <a:srgbClr val="000090"/>
                </a:solidFill>
              </a:endParaRPr>
            </a:p>
          </p:txBody>
        </p:sp>
        <p:sp>
          <p:nvSpPr>
            <p:cNvPr id="11" name="Isosceles Triangle 10"/>
            <p:cNvSpPr/>
            <p:nvPr/>
          </p:nvSpPr>
          <p:spPr>
            <a:xfrm rot="16200000">
              <a:off x="29501650" y="967888"/>
              <a:ext cx="241275" cy="138909"/>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741565" fontAlgn="auto">
                <a:spcBef>
                  <a:spcPts val="0"/>
                </a:spcBef>
                <a:spcAft>
                  <a:spcPts val="0"/>
                </a:spcAft>
                <a:defRPr/>
              </a:pPr>
              <a:endParaRPr lang="en-US" sz="6833">
                <a:solidFill>
                  <a:srgbClr val="000090"/>
                </a:solidFill>
              </a:endParaRPr>
            </a:p>
          </p:txBody>
        </p:sp>
        <p:sp>
          <p:nvSpPr>
            <p:cNvPr id="12" name="Isosceles Triangle 11"/>
            <p:cNvSpPr/>
            <p:nvPr/>
          </p:nvSpPr>
          <p:spPr>
            <a:xfrm rot="16200000">
              <a:off x="29501650" y="1351610"/>
              <a:ext cx="241275" cy="138909"/>
            </a:xfrm>
            <a:prstGeom prst="triangle">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741565" fontAlgn="auto">
                <a:spcBef>
                  <a:spcPts val="0"/>
                </a:spcBef>
                <a:spcAft>
                  <a:spcPts val="0"/>
                </a:spcAft>
                <a:defRPr/>
              </a:pPr>
              <a:endParaRPr lang="en-US" sz="6833">
                <a:solidFill>
                  <a:srgbClr val="000090"/>
                </a:solidFill>
              </a:endParaRPr>
            </a:p>
          </p:txBody>
        </p:sp>
      </p:grpSp>
      <p:sp>
        <p:nvSpPr>
          <p:cNvPr id="14" name="Rectangle 13"/>
          <p:cNvSpPr/>
          <p:nvPr/>
        </p:nvSpPr>
        <p:spPr>
          <a:xfrm>
            <a:off x="202407" y="16136303"/>
            <a:ext cx="27051000" cy="168593"/>
          </a:xfrm>
          <a:prstGeom prst="rect">
            <a:avLst/>
          </a:prstGeom>
          <a:solidFill>
            <a:srgbClr val="021734"/>
          </a:solidFill>
        </p:spPr>
        <p:style>
          <a:lnRef idx="2">
            <a:schemeClr val="dk1">
              <a:shade val="50000"/>
            </a:schemeClr>
          </a:lnRef>
          <a:fillRef idx="1">
            <a:schemeClr val="dk1"/>
          </a:fillRef>
          <a:effectRef idx="0">
            <a:schemeClr val="dk1"/>
          </a:effectRef>
          <a:fontRef idx="minor">
            <a:schemeClr val="lt1"/>
          </a:fontRef>
        </p:style>
        <p:txBody>
          <a:bodyPr lIns="105095" tIns="52548" rIns="105095" bIns="52548" anchor="ctr"/>
          <a:lstStyle/>
          <a:p>
            <a:pPr algn="ctr" defTabSz="1741565" fontAlgn="auto">
              <a:spcBef>
                <a:spcPts val="0"/>
              </a:spcBef>
              <a:spcAft>
                <a:spcPts val="0"/>
              </a:spcAft>
              <a:defRPr/>
            </a:pPr>
            <a:endParaRPr lang="en-US" sz="6833">
              <a:solidFill>
                <a:srgbClr val="000090"/>
              </a:solidFill>
            </a:endParaRPr>
          </a:p>
        </p:txBody>
      </p:sp>
      <p:sp>
        <p:nvSpPr>
          <p:cNvPr id="19" name="TextBox 12"/>
          <p:cNvSpPr txBox="1">
            <a:spLocks noChangeArrowheads="1"/>
          </p:cNvSpPr>
          <p:nvPr userDrawn="1"/>
        </p:nvSpPr>
        <p:spPr bwMode="auto">
          <a:xfrm>
            <a:off x="30200600" y="366713"/>
            <a:ext cx="1566863" cy="1568450"/>
          </a:xfrm>
          <a:prstGeom prst="rect">
            <a:avLst/>
          </a:prstGeom>
          <a:noFill/>
          <a:ln>
            <a:noFill/>
          </a:ln>
        </p:spPr>
        <p:txBody>
          <a:bodyPr>
            <a:spAutoFit/>
          </a:bodyPr>
          <a:lstStyle>
            <a:lvl1pPr>
              <a:defRPr sz="6000">
                <a:solidFill>
                  <a:schemeClr val="tx1"/>
                </a:solidFill>
                <a:latin typeface="Calibri" charset="0"/>
                <a:ea typeface="ＭＳ Ｐゴシック" charset="0"/>
                <a:cs typeface="ＭＳ Ｐゴシック" charset="0"/>
              </a:defRPr>
            </a:lvl1pPr>
            <a:lvl2pPr marL="742950" indent="-285750">
              <a:defRPr sz="6000">
                <a:solidFill>
                  <a:schemeClr val="tx1"/>
                </a:solidFill>
                <a:latin typeface="Calibri" charset="0"/>
                <a:ea typeface="ＭＳ Ｐゴシック" charset="0"/>
              </a:defRPr>
            </a:lvl2pPr>
            <a:lvl3pPr marL="1143000" indent="-228600">
              <a:defRPr sz="6000">
                <a:solidFill>
                  <a:schemeClr val="tx1"/>
                </a:solidFill>
                <a:latin typeface="Calibri" charset="0"/>
                <a:ea typeface="ＭＳ Ｐゴシック" charset="0"/>
              </a:defRPr>
            </a:lvl3pPr>
            <a:lvl4pPr marL="1600200" indent="-228600">
              <a:defRPr sz="6000">
                <a:solidFill>
                  <a:schemeClr val="tx1"/>
                </a:solidFill>
                <a:latin typeface="Calibri" charset="0"/>
                <a:ea typeface="ＭＳ Ｐゴシック" charset="0"/>
              </a:defRPr>
            </a:lvl4pPr>
            <a:lvl5pPr marL="2057400" indent="-228600">
              <a:defRPr sz="6000">
                <a:solidFill>
                  <a:schemeClr val="tx1"/>
                </a:solidFill>
                <a:latin typeface="Calibri" charset="0"/>
                <a:ea typeface="ＭＳ Ｐゴシック" charset="0"/>
              </a:defRPr>
            </a:lvl5pPr>
            <a:lvl6pPr marL="2514600" indent="-228600" defTabSz="1514475" fontAlgn="base">
              <a:spcBef>
                <a:spcPct val="0"/>
              </a:spcBef>
              <a:spcAft>
                <a:spcPct val="0"/>
              </a:spcAft>
              <a:defRPr sz="6000">
                <a:solidFill>
                  <a:schemeClr val="tx1"/>
                </a:solidFill>
                <a:latin typeface="Calibri" charset="0"/>
                <a:ea typeface="ＭＳ Ｐゴシック" charset="0"/>
              </a:defRPr>
            </a:lvl6pPr>
            <a:lvl7pPr marL="2971800" indent="-228600" defTabSz="1514475" fontAlgn="base">
              <a:spcBef>
                <a:spcPct val="0"/>
              </a:spcBef>
              <a:spcAft>
                <a:spcPct val="0"/>
              </a:spcAft>
              <a:defRPr sz="6000">
                <a:solidFill>
                  <a:schemeClr val="tx1"/>
                </a:solidFill>
                <a:latin typeface="Calibri" charset="0"/>
                <a:ea typeface="ＭＳ Ｐゴシック" charset="0"/>
              </a:defRPr>
            </a:lvl7pPr>
            <a:lvl8pPr marL="3429000" indent="-228600" defTabSz="1514475" fontAlgn="base">
              <a:spcBef>
                <a:spcPct val="0"/>
              </a:spcBef>
              <a:spcAft>
                <a:spcPct val="0"/>
              </a:spcAft>
              <a:defRPr sz="6000">
                <a:solidFill>
                  <a:schemeClr val="tx1"/>
                </a:solidFill>
                <a:latin typeface="Calibri" charset="0"/>
                <a:ea typeface="ＭＳ Ｐゴシック" charset="0"/>
              </a:defRPr>
            </a:lvl8pPr>
            <a:lvl9pPr marL="3886200" indent="-228600" defTabSz="1514475" fontAlgn="base">
              <a:spcBef>
                <a:spcPct val="0"/>
              </a:spcBef>
              <a:spcAft>
                <a:spcPct val="0"/>
              </a:spcAft>
              <a:defRPr sz="6000">
                <a:solidFill>
                  <a:schemeClr val="tx1"/>
                </a:solidFill>
                <a:latin typeface="Calibri" charset="0"/>
                <a:ea typeface="ＭＳ Ｐゴシック" charset="0"/>
              </a:defRPr>
            </a:lvl9pPr>
          </a:lstStyle>
          <a:p>
            <a:pPr algn="r" eaLnBrk="1" hangingPunct="1">
              <a:defRPr/>
            </a:pPr>
            <a:r>
              <a:rPr lang="en-US" sz="2400" b="1" dirty="0">
                <a:solidFill>
                  <a:schemeClr val="bg1"/>
                </a:solidFill>
              </a:rPr>
              <a:t>ENVISION</a:t>
            </a:r>
          </a:p>
          <a:p>
            <a:pPr algn="r" eaLnBrk="1" hangingPunct="1">
              <a:defRPr/>
            </a:pPr>
            <a:r>
              <a:rPr lang="en-US" sz="2400" b="1" dirty="0">
                <a:solidFill>
                  <a:schemeClr val="bg1"/>
                </a:solidFill>
              </a:rPr>
              <a:t>ENGAGE</a:t>
            </a:r>
          </a:p>
          <a:p>
            <a:pPr algn="r" eaLnBrk="1" hangingPunct="1">
              <a:defRPr/>
            </a:pPr>
            <a:r>
              <a:rPr lang="en-US" sz="2400" b="1" dirty="0">
                <a:solidFill>
                  <a:schemeClr val="bg1"/>
                </a:solidFill>
              </a:rPr>
              <a:t>INNOVATE</a:t>
            </a:r>
          </a:p>
          <a:p>
            <a:pPr algn="r" eaLnBrk="1" hangingPunct="1">
              <a:defRPr/>
            </a:pPr>
            <a:endParaRPr lang="en-US" sz="2400" b="1" dirty="0">
              <a:solidFill>
                <a:schemeClr val="bg1"/>
              </a:solidFill>
            </a:endParaRPr>
          </a:p>
        </p:txBody>
      </p:sp>
      <p:sp>
        <p:nvSpPr>
          <p:cNvPr id="20" name="TextBox 12"/>
          <p:cNvSpPr txBox="1">
            <a:spLocks noChangeArrowheads="1"/>
          </p:cNvSpPr>
          <p:nvPr userDrawn="1"/>
        </p:nvSpPr>
        <p:spPr bwMode="auto">
          <a:xfrm>
            <a:off x="30300612" y="1189038"/>
            <a:ext cx="1566863" cy="1568450"/>
          </a:xfrm>
          <a:prstGeom prst="rect">
            <a:avLst/>
          </a:prstGeom>
          <a:noFill/>
          <a:ln>
            <a:noFill/>
          </a:ln>
        </p:spPr>
        <p:txBody>
          <a:bodyPr>
            <a:spAutoFit/>
          </a:bodyPr>
          <a:lstStyle>
            <a:lvl1pPr>
              <a:defRPr sz="6000">
                <a:solidFill>
                  <a:schemeClr val="tx1"/>
                </a:solidFill>
                <a:latin typeface="Calibri" charset="0"/>
                <a:ea typeface="ＭＳ Ｐゴシック" charset="0"/>
                <a:cs typeface="ＭＳ Ｐゴシック" charset="0"/>
              </a:defRPr>
            </a:lvl1pPr>
            <a:lvl2pPr marL="742950" indent="-285750">
              <a:defRPr sz="6000">
                <a:solidFill>
                  <a:schemeClr val="tx1"/>
                </a:solidFill>
                <a:latin typeface="Calibri" charset="0"/>
                <a:ea typeface="ＭＳ Ｐゴシック" charset="0"/>
              </a:defRPr>
            </a:lvl2pPr>
            <a:lvl3pPr marL="1143000" indent="-228600">
              <a:defRPr sz="6000">
                <a:solidFill>
                  <a:schemeClr val="tx1"/>
                </a:solidFill>
                <a:latin typeface="Calibri" charset="0"/>
                <a:ea typeface="ＭＳ Ｐゴシック" charset="0"/>
              </a:defRPr>
            </a:lvl3pPr>
            <a:lvl4pPr marL="1600200" indent="-228600">
              <a:defRPr sz="6000">
                <a:solidFill>
                  <a:schemeClr val="tx1"/>
                </a:solidFill>
                <a:latin typeface="Calibri" charset="0"/>
                <a:ea typeface="ＭＳ Ｐゴシック" charset="0"/>
              </a:defRPr>
            </a:lvl4pPr>
            <a:lvl5pPr marL="2057400" indent="-228600">
              <a:defRPr sz="6000">
                <a:solidFill>
                  <a:schemeClr val="tx1"/>
                </a:solidFill>
                <a:latin typeface="Calibri" charset="0"/>
                <a:ea typeface="ＭＳ Ｐゴシック" charset="0"/>
              </a:defRPr>
            </a:lvl5pPr>
            <a:lvl6pPr marL="2514600" indent="-228600" defTabSz="1514475" fontAlgn="base">
              <a:spcBef>
                <a:spcPct val="0"/>
              </a:spcBef>
              <a:spcAft>
                <a:spcPct val="0"/>
              </a:spcAft>
              <a:defRPr sz="6000">
                <a:solidFill>
                  <a:schemeClr val="tx1"/>
                </a:solidFill>
                <a:latin typeface="Calibri" charset="0"/>
                <a:ea typeface="ＭＳ Ｐゴシック" charset="0"/>
              </a:defRPr>
            </a:lvl6pPr>
            <a:lvl7pPr marL="2971800" indent="-228600" defTabSz="1514475" fontAlgn="base">
              <a:spcBef>
                <a:spcPct val="0"/>
              </a:spcBef>
              <a:spcAft>
                <a:spcPct val="0"/>
              </a:spcAft>
              <a:defRPr sz="6000">
                <a:solidFill>
                  <a:schemeClr val="tx1"/>
                </a:solidFill>
                <a:latin typeface="Calibri" charset="0"/>
                <a:ea typeface="ＭＳ Ｐゴシック" charset="0"/>
              </a:defRPr>
            </a:lvl7pPr>
            <a:lvl8pPr marL="3429000" indent="-228600" defTabSz="1514475" fontAlgn="base">
              <a:spcBef>
                <a:spcPct val="0"/>
              </a:spcBef>
              <a:spcAft>
                <a:spcPct val="0"/>
              </a:spcAft>
              <a:defRPr sz="6000">
                <a:solidFill>
                  <a:schemeClr val="tx1"/>
                </a:solidFill>
                <a:latin typeface="Calibri" charset="0"/>
                <a:ea typeface="ＭＳ Ｐゴシック" charset="0"/>
              </a:defRPr>
            </a:lvl8pPr>
            <a:lvl9pPr marL="3886200" indent="-228600" defTabSz="1514475" fontAlgn="base">
              <a:spcBef>
                <a:spcPct val="0"/>
              </a:spcBef>
              <a:spcAft>
                <a:spcPct val="0"/>
              </a:spcAft>
              <a:defRPr sz="6000">
                <a:solidFill>
                  <a:schemeClr val="tx1"/>
                </a:solidFill>
                <a:latin typeface="Calibri" charset="0"/>
                <a:ea typeface="ＭＳ Ｐゴシック" charset="0"/>
              </a:defRPr>
            </a:lvl9pPr>
          </a:lstStyle>
          <a:p>
            <a:pPr algn="r" eaLnBrk="1" hangingPunct="1">
              <a:defRPr/>
            </a:pPr>
            <a:r>
              <a:rPr lang="en-US" sz="2400" b="1" dirty="0">
                <a:solidFill>
                  <a:schemeClr val="bg1"/>
                </a:solidFill>
              </a:rPr>
              <a:t>ENVISION</a:t>
            </a:r>
          </a:p>
          <a:p>
            <a:pPr algn="r" eaLnBrk="1" hangingPunct="1">
              <a:defRPr/>
            </a:pPr>
            <a:r>
              <a:rPr lang="en-US" sz="2400" b="1" dirty="0">
                <a:solidFill>
                  <a:schemeClr val="bg1"/>
                </a:solidFill>
              </a:rPr>
              <a:t>ENGAGE</a:t>
            </a:r>
          </a:p>
          <a:p>
            <a:pPr algn="r" eaLnBrk="1" hangingPunct="1">
              <a:defRPr/>
            </a:pPr>
            <a:r>
              <a:rPr lang="en-US" sz="2400" b="1" dirty="0">
                <a:solidFill>
                  <a:schemeClr val="bg1"/>
                </a:solidFill>
              </a:rPr>
              <a:t>INNOVATE</a:t>
            </a:r>
          </a:p>
          <a:p>
            <a:pPr algn="r" eaLnBrk="1" hangingPunct="1">
              <a:defRPr/>
            </a:pPr>
            <a:endParaRPr lang="en-US" sz="2400" b="1" dirty="0">
              <a:solidFill>
                <a:schemeClr val="bg1"/>
              </a:solidFill>
            </a:endParaRPr>
          </a:p>
        </p:txBody>
      </p:sp>
      <p:sp>
        <p:nvSpPr>
          <p:cNvPr id="21" name="TextBox 20"/>
          <p:cNvSpPr txBox="1">
            <a:spLocks noChangeArrowheads="1"/>
          </p:cNvSpPr>
          <p:nvPr userDrawn="1"/>
        </p:nvSpPr>
        <p:spPr bwMode="auto">
          <a:xfrm>
            <a:off x="25088850" y="226529"/>
            <a:ext cx="1309084" cy="1200329"/>
          </a:xfrm>
          <a:prstGeom prst="rect">
            <a:avLst/>
          </a:prstGeom>
          <a:noFill/>
          <a:ln>
            <a:noFill/>
          </a:ln>
        </p:spPr>
        <p:txBody>
          <a:bodyPr wrap="square">
            <a:spAutoFit/>
          </a:bodyPr>
          <a:lstStyle>
            <a:defPPr>
              <a:defRPr lang="en-US"/>
            </a:defPPr>
            <a:lvl1pPr algn="l" defTabSz="1514475" rtl="0" eaLnBrk="0" fontAlgn="base" hangingPunct="0">
              <a:spcBef>
                <a:spcPct val="0"/>
              </a:spcBef>
              <a:spcAft>
                <a:spcPct val="0"/>
              </a:spcAft>
              <a:defRPr sz="6000" kern="1200">
                <a:solidFill>
                  <a:schemeClr val="tx1"/>
                </a:solidFill>
                <a:latin typeface="Calibri" charset="0"/>
                <a:ea typeface="ＭＳ Ｐゴシック" charset="0"/>
                <a:cs typeface="+mn-cs"/>
              </a:defRPr>
            </a:lvl1pPr>
            <a:lvl2pPr marL="1514475" indent="-1057275" algn="l" defTabSz="1514475" rtl="0" eaLnBrk="0" fontAlgn="base" hangingPunct="0">
              <a:spcBef>
                <a:spcPct val="0"/>
              </a:spcBef>
              <a:spcAft>
                <a:spcPct val="0"/>
              </a:spcAft>
              <a:defRPr sz="6000" kern="1200">
                <a:solidFill>
                  <a:schemeClr val="tx1"/>
                </a:solidFill>
                <a:latin typeface="Calibri" charset="0"/>
                <a:ea typeface="ＭＳ Ｐゴシック" charset="0"/>
                <a:cs typeface="+mn-cs"/>
              </a:defRPr>
            </a:lvl2pPr>
            <a:lvl3pPr marL="3028950" indent="-2114550" algn="l" defTabSz="1514475" rtl="0" eaLnBrk="0" fontAlgn="base" hangingPunct="0">
              <a:spcBef>
                <a:spcPct val="0"/>
              </a:spcBef>
              <a:spcAft>
                <a:spcPct val="0"/>
              </a:spcAft>
              <a:defRPr sz="6000" kern="1200">
                <a:solidFill>
                  <a:schemeClr val="tx1"/>
                </a:solidFill>
                <a:latin typeface="Calibri" charset="0"/>
                <a:ea typeface="ＭＳ Ｐゴシック" charset="0"/>
                <a:cs typeface="+mn-cs"/>
              </a:defRPr>
            </a:lvl3pPr>
            <a:lvl4pPr marL="4545013" indent="-3173413" algn="l" defTabSz="1514475" rtl="0" eaLnBrk="0" fontAlgn="base" hangingPunct="0">
              <a:spcBef>
                <a:spcPct val="0"/>
              </a:spcBef>
              <a:spcAft>
                <a:spcPct val="0"/>
              </a:spcAft>
              <a:defRPr sz="6000" kern="1200">
                <a:solidFill>
                  <a:schemeClr val="tx1"/>
                </a:solidFill>
                <a:latin typeface="Calibri" charset="0"/>
                <a:ea typeface="ＭＳ Ｐゴシック" charset="0"/>
                <a:cs typeface="+mn-cs"/>
              </a:defRPr>
            </a:lvl4pPr>
            <a:lvl5pPr marL="6059488" indent="-4230688" algn="l" defTabSz="1514475" rtl="0" eaLnBrk="0" fontAlgn="base" hangingPunct="0">
              <a:spcBef>
                <a:spcPct val="0"/>
              </a:spcBef>
              <a:spcAft>
                <a:spcPct val="0"/>
              </a:spcAft>
              <a:defRPr sz="6000" kern="1200">
                <a:solidFill>
                  <a:schemeClr val="tx1"/>
                </a:solidFill>
                <a:latin typeface="Calibri" charset="0"/>
                <a:ea typeface="ＭＳ Ｐゴシック" charset="0"/>
                <a:cs typeface="+mn-cs"/>
              </a:defRPr>
            </a:lvl5pPr>
            <a:lvl6pPr marL="2286000" algn="l" defTabSz="914400" rtl="0" eaLnBrk="1" latinLnBrk="0" hangingPunct="1">
              <a:defRPr sz="6000" kern="1200">
                <a:solidFill>
                  <a:schemeClr val="tx1"/>
                </a:solidFill>
                <a:latin typeface="Calibri" charset="0"/>
                <a:ea typeface="ＭＳ Ｐゴシック" charset="0"/>
                <a:cs typeface="+mn-cs"/>
              </a:defRPr>
            </a:lvl6pPr>
            <a:lvl7pPr marL="2743200" algn="l" defTabSz="914400" rtl="0" eaLnBrk="1" latinLnBrk="0" hangingPunct="1">
              <a:defRPr sz="6000" kern="1200">
                <a:solidFill>
                  <a:schemeClr val="tx1"/>
                </a:solidFill>
                <a:latin typeface="Calibri" charset="0"/>
                <a:ea typeface="ＭＳ Ｐゴシック" charset="0"/>
                <a:cs typeface="+mn-cs"/>
              </a:defRPr>
            </a:lvl7pPr>
            <a:lvl8pPr marL="3200400" algn="l" defTabSz="914400" rtl="0" eaLnBrk="1" latinLnBrk="0" hangingPunct="1">
              <a:defRPr sz="6000" kern="1200">
                <a:solidFill>
                  <a:schemeClr val="tx1"/>
                </a:solidFill>
                <a:latin typeface="Calibri" charset="0"/>
                <a:ea typeface="ＭＳ Ｐゴシック" charset="0"/>
                <a:cs typeface="+mn-cs"/>
              </a:defRPr>
            </a:lvl8pPr>
            <a:lvl9pPr marL="3657600" algn="l" defTabSz="914400" rtl="0" eaLnBrk="1" latinLnBrk="0" hangingPunct="1">
              <a:defRPr sz="6000" kern="1200">
                <a:solidFill>
                  <a:schemeClr val="tx1"/>
                </a:solidFill>
                <a:latin typeface="Calibri" charset="0"/>
                <a:ea typeface="ＭＳ Ｐゴシック" charset="0"/>
                <a:cs typeface="+mn-cs"/>
              </a:defRPr>
            </a:lvl9pPr>
          </a:lstStyle>
          <a:p>
            <a:pPr algn="r" eaLnBrk="1" hangingPunct="1">
              <a:defRPr/>
            </a:pPr>
            <a:r>
              <a:rPr lang="en-US" sz="1800" b="1" dirty="0">
                <a:solidFill>
                  <a:schemeClr val="bg1"/>
                </a:solidFill>
              </a:rPr>
              <a:t>ENVISION</a:t>
            </a:r>
          </a:p>
          <a:p>
            <a:pPr algn="r" eaLnBrk="1" hangingPunct="1">
              <a:defRPr/>
            </a:pPr>
            <a:r>
              <a:rPr lang="en-US" sz="1800" b="1" dirty="0">
                <a:solidFill>
                  <a:schemeClr val="bg1"/>
                </a:solidFill>
              </a:rPr>
              <a:t>ENGAGE</a:t>
            </a:r>
          </a:p>
          <a:p>
            <a:pPr algn="r" eaLnBrk="1" hangingPunct="1">
              <a:defRPr/>
            </a:pPr>
            <a:r>
              <a:rPr lang="en-US" sz="1800" b="1" dirty="0">
                <a:solidFill>
                  <a:schemeClr val="bg1"/>
                </a:solidFill>
              </a:rPr>
              <a:t>INNOVATE</a:t>
            </a:r>
          </a:p>
          <a:p>
            <a:pPr algn="r" eaLnBrk="1" hangingPunct="1">
              <a:defRPr/>
            </a:pPr>
            <a:endParaRPr lang="en-US" sz="18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defTabSz="1738348" rtl="0" eaLnBrk="1" fontAlgn="base" hangingPunct="1">
        <a:spcBef>
          <a:spcPct val="0"/>
        </a:spcBef>
        <a:spcAft>
          <a:spcPct val="0"/>
        </a:spcAft>
        <a:defRPr sz="16834" kern="1200">
          <a:solidFill>
            <a:schemeClr val="tx1"/>
          </a:solidFill>
          <a:latin typeface="+mj-lt"/>
          <a:ea typeface="ＭＳ Ｐゴシック" charset="0"/>
          <a:cs typeface="ＭＳ Ｐゴシック" charset="0"/>
        </a:defRPr>
      </a:lvl1pPr>
      <a:lvl2pPr algn="ctr" defTabSz="1738348" rtl="0" eaLnBrk="1" fontAlgn="base" hangingPunct="1">
        <a:spcBef>
          <a:spcPct val="0"/>
        </a:spcBef>
        <a:spcAft>
          <a:spcPct val="0"/>
        </a:spcAft>
        <a:defRPr sz="16834">
          <a:solidFill>
            <a:schemeClr val="tx1"/>
          </a:solidFill>
          <a:latin typeface="Calibri" charset="0"/>
          <a:ea typeface="ＭＳ Ｐゴシック" charset="0"/>
          <a:cs typeface="ＭＳ Ｐゴシック" charset="0"/>
        </a:defRPr>
      </a:lvl2pPr>
      <a:lvl3pPr algn="ctr" defTabSz="1738348" rtl="0" eaLnBrk="1" fontAlgn="base" hangingPunct="1">
        <a:spcBef>
          <a:spcPct val="0"/>
        </a:spcBef>
        <a:spcAft>
          <a:spcPct val="0"/>
        </a:spcAft>
        <a:defRPr sz="16834">
          <a:solidFill>
            <a:schemeClr val="tx1"/>
          </a:solidFill>
          <a:latin typeface="Calibri" charset="0"/>
          <a:ea typeface="ＭＳ Ｐゴシック" charset="0"/>
          <a:cs typeface="ＭＳ Ｐゴシック" charset="0"/>
        </a:defRPr>
      </a:lvl3pPr>
      <a:lvl4pPr algn="ctr" defTabSz="1738348" rtl="0" eaLnBrk="1" fontAlgn="base" hangingPunct="1">
        <a:spcBef>
          <a:spcPct val="0"/>
        </a:spcBef>
        <a:spcAft>
          <a:spcPct val="0"/>
        </a:spcAft>
        <a:defRPr sz="16834">
          <a:solidFill>
            <a:schemeClr val="tx1"/>
          </a:solidFill>
          <a:latin typeface="Calibri" charset="0"/>
          <a:ea typeface="ＭＳ Ｐゴシック" charset="0"/>
          <a:cs typeface="ＭＳ Ｐゴシック" charset="0"/>
        </a:defRPr>
      </a:lvl4pPr>
      <a:lvl5pPr algn="ctr" defTabSz="1738348" rtl="0" eaLnBrk="1" fontAlgn="base" hangingPunct="1">
        <a:spcBef>
          <a:spcPct val="0"/>
        </a:spcBef>
        <a:spcAft>
          <a:spcPct val="0"/>
        </a:spcAft>
        <a:defRPr sz="16834">
          <a:solidFill>
            <a:schemeClr val="tx1"/>
          </a:solidFill>
          <a:latin typeface="Calibri" charset="0"/>
          <a:ea typeface="ＭＳ Ｐゴシック" charset="0"/>
          <a:cs typeface="ＭＳ Ｐゴシック" charset="0"/>
        </a:defRPr>
      </a:lvl5pPr>
      <a:lvl6pPr marL="525486" algn="ctr" defTabSz="1740671" rtl="0" eaLnBrk="1" fontAlgn="base" hangingPunct="1">
        <a:spcBef>
          <a:spcPct val="0"/>
        </a:spcBef>
        <a:spcAft>
          <a:spcPct val="0"/>
        </a:spcAft>
        <a:defRPr sz="16834">
          <a:solidFill>
            <a:schemeClr val="tx1"/>
          </a:solidFill>
          <a:latin typeface="Calibri" charset="0"/>
          <a:ea typeface="ＭＳ Ｐゴシック" charset="0"/>
          <a:cs typeface="ＭＳ Ｐゴシック" charset="0"/>
        </a:defRPr>
      </a:lvl6pPr>
      <a:lvl7pPr marL="1050971" algn="ctr" defTabSz="1740671" rtl="0" eaLnBrk="1" fontAlgn="base" hangingPunct="1">
        <a:spcBef>
          <a:spcPct val="0"/>
        </a:spcBef>
        <a:spcAft>
          <a:spcPct val="0"/>
        </a:spcAft>
        <a:defRPr sz="16834">
          <a:solidFill>
            <a:schemeClr val="tx1"/>
          </a:solidFill>
          <a:latin typeface="Calibri" charset="0"/>
          <a:ea typeface="ＭＳ Ｐゴシック" charset="0"/>
          <a:cs typeface="ＭＳ Ｐゴシック" charset="0"/>
        </a:defRPr>
      </a:lvl7pPr>
      <a:lvl8pPr marL="1576457" algn="ctr" defTabSz="1740671" rtl="0" eaLnBrk="1" fontAlgn="base" hangingPunct="1">
        <a:spcBef>
          <a:spcPct val="0"/>
        </a:spcBef>
        <a:spcAft>
          <a:spcPct val="0"/>
        </a:spcAft>
        <a:defRPr sz="16834">
          <a:solidFill>
            <a:schemeClr val="tx1"/>
          </a:solidFill>
          <a:latin typeface="Calibri" charset="0"/>
          <a:ea typeface="ＭＳ Ｐゴシック" charset="0"/>
          <a:cs typeface="ＭＳ Ｐゴシック" charset="0"/>
        </a:defRPr>
      </a:lvl8pPr>
      <a:lvl9pPr marL="2101942" algn="ctr" defTabSz="1740671" rtl="0" eaLnBrk="1" fontAlgn="base" hangingPunct="1">
        <a:spcBef>
          <a:spcPct val="0"/>
        </a:spcBef>
        <a:spcAft>
          <a:spcPct val="0"/>
        </a:spcAft>
        <a:defRPr sz="16834">
          <a:solidFill>
            <a:schemeClr val="tx1"/>
          </a:solidFill>
          <a:latin typeface="Calibri" charset="0"/>
          <a:ea typeface="ＭＳ Ｐゴシック" charset="0"/>
          <a:cs typeface="ＭＳ Ｐゴシック" charset="0"/>
        </a:defRPr>
      </a:lvl9pPr>
    </p:titleStyle>
    <p:bodyStyle>
      <a:lvl1pPr marL="1304423" indent="-1304423" algn="l" defTabSz="1738348" rtl="0" eaLnBrk="1" fontAlgn="base" hangingPunct="1">
        <a:spcBef>
          <a:spcPct val="20000"/>
        </a:spcBef>
        <a:spcAft>
          <a:spcPct val="0"/>
        </a:spcAft>
        <a:buFont typeface="Arial" charset="0"/>
        <a:buChar char="•"/>
        <a:defRPr sz="12167" kern="1200">
          <a:solidFill>
            <a:schemeClr val="tx1"/>
          </a:solidFill>
          <a:latin typeface="+mn-lt"/>
          <a:ea typeface="ＭＳ Ｐゴシック" charset="0"/>
          <a:cs typeface="ＭＳ Ｐゴシック" charset="0"/>
        </a:defRPr>
      </a:lvl1pPr>
      <a:lvl2pPr marL="2828453" indent="-1087460" algn="l" defTabSz="1738348" rtl="0" eaLnBrk="1" fontAlgn="base" hangingPunct="1">
        <a:spcBef>
          <a:spcPct val="20000"/>
        </a:spcBef>
        <a:spcAft>
          <a:spcPct val="0"/>
        </a:spcAft>
        <a:buFont typeface="Arial" charset="0"/>
        <a:buChar char="–"/>
        <a:defRPr sz="10667" kern="1200">
          <a:solidFill>
            <a:schemeClr val="tx1"/>
          </a:solidFill>
          <a:latin typeface="+mn-lt"/>
          <a:ea typeface="ＭＳ Ｐゴシック" charset="0"/>
          <a:cs typeface="+mn-cs"/>
        </a:defRPr>
      </a:lvl2pPr>
      <a:lvl3pPr marL="4352484" indent="-867851" algn="l" defTabSz="1738348" rtl="0" eaLnBrk="1" fontAlgn="base" hangingPunct="1">
        <a:spcBef>
          <a:spcPct val="20000"/>
        </a:spcBef>
        <a:spcAft>
          <a:spcPct val="0"/>
        </a:spcAft>
        <a:buFont typeface="Arial" charset="0"/>
        <a:buChar char="•"/>
        <a:defRPr sz="9167" kern="1200">
          <a:solidFill>
            <a:schemeClr val="tx1"/>
          </a:solidFill>
          <a:latin typeface="+mn-lt"/>
          <a:ea typeface="ＭＳ Ｐゴシック" charset="0"/>
          <a:cs typeface="+mn-cs"/>
        </a:defRPr>
      </a:lvl3pPr>
      <a:lvl4pPr marL="6093477" indent="-867851" algn="l" defTabSz="1738348" rtl="0" eaLnBrk="1" fontAlgn="base" hangingPunct="1">
        <a:spcBef>
          <a:spcPct val="20000"/>
        </a:spcBef>
        <a:spcAft>
          <a:spcPct val="0"/>
        </a:spcAft>
        <a:buFont typeface="Arial" charset="0"/>
        <a:buChar char="–"/>
        <a:defRPr sz="7667" kern="1200">
          <a:solidFill>
            <a:schemeClr val="tx1"/>
          </a:solidFill>
          <a:latin typeface="+mn-lt"/>
          <a:ea typeface="ＭＳ Ｐゴシック" charset="0"/>
          <a:cs typeface="+mn-cs"/>
        </a:defRPr>
      </a:lvl4pPr>
      <a:lvl5pPr marL="7834470" indent="-867851" algn="l" defTabSz="1738348" rtl="0" eaLnBrk="1" fontAlgn="base" hangingPunct="1">
        <a:spcBef>
          <a:spcPct val="20000"/>
        </a:spcBef>
        <a:spcAft>
          <a:spcPct val="0"/>
        </a:spcAft>
        <a:buFont typeface="Arial" charset="0"/>
        <a:buChar char="»"/>
        <a:defRPr sz="7667" kern="1200">
          <a:solidFill>
            <a:schemeClr val="tx1"/>
          </a:solidFill>
          <a:latin typeface="+mn-lt"/>
          <a:ea typeface="ＭＳ Ｐゴシック" charset="0"/>
          <a:cs typeface="+mn-cs"/>
        </a:defRPr>
      </a:lvl5pPr>
      <a:lvl6pPr marL="9578605" indent="-870782" algn="l" defTabSz="1741565" rtl="0" eaLnBrk="1" latinLnBrk="0" hangingPunct="1">
        <a:spcBef>
          <a:spcPct val="20000"/>
        </a:spcBef>
        <a:buFont typeface="Arial"/>
        <a:buChar char="•"/>
        <a:defRPr sz="7667" kern="1200">
          <a:solidFill>
            <a:schemeClr val="tx1"/>
          </a:solidFill>
          <a:latin typeface="+mn-lt"/>
          <a:ea typeface="+mn-ea"/>
          <a:cs typeface="+mn-cs"/>
        </a:defRPr>
      </a:lvl6pPr>
      <a:lvl7pPr marL="11320171" indent="-870782" algn="l" defTabSz="1741565" rtl="0" eaLnBrk="1" latinLnBrk="0" hangingPunct="1">
        <a:spcBef>
          <a:spcPct val="20000"/>
        </a:spcBef>
        <a:buFont typeface="Arial"/>
        <a:buChar char="•"/>
        <a:defRPr sz="7667" kern="1200">
          <a:solidFill>
            <a:schemeClr val="tx1"/>
          </a:solidFill>
          <a:latin typeface="+mn-lt"/>
          <a:ea typeface="+mn-ea"/>
          <a:cs typeface="+mn-cs"/>
        </a:defRPr>
      </a:lvl7pPr>
      <a:lvl8pPr marL="13061736" indent="-870782" algn="l" defTabSz="1741565" rtl="0" eaLnBrk="1" latinLnBrk="0" hangingPunct="1">
        <a:spcBef>
          <a:spcPct val="20000"/>
        </a:spcBef>
        <a:buFont typeface="Arial"/>
        <a:buChar char="•"/>
        <a:defRPr sz="7667" kern="1200">
          <a:solidFill>
            <a:schemeClr val="tx1"/>
          </a:solidFill>
          <a:latin typeface="+mn-lt"/>
          <a:ea typeface="+mn-ea"/>
          <a:cs typeface="+mn-cs"/>
        </a:defRPr>
      </a:lvl8pPr>
      <a:lvl9pPr marL="14803301" indent="-870782" algn="l" defTabSz="1741565" rtl="0" eaLnBrk="1" latinLnBrk="0" hangingPunct="1">
        <a:spcBef>
          <a:spcPct val="20000"/>
        </a:spcBef>
        <a:buFont typeface="Arial"/>
        <a:buChar char="•"/>
        <a:defRPr sz="7667" kern="1200">
          <a:solidFill>
            <a:schemeClr val="tx1"/>
          </a:solidFill>
          <a:latin typeface="+mn-lt"/>
          <a:ea typeface="+mn-ea"/>
          <a:cs typeface="+mn-cs"/>
        </a:defRPr>
      </a:lvl9pPr>
    </p:bodyStyle>
    <p:otherStyle>
      <a:defPPr>
        <a:defRPr lang="en-US"/>
      </a:defPPr>
      <a:lvl1pPr marL="0" algn="l" defTabSz="1741565" rtl="0" eaLnBrk="1" latinLnBrk="0" hangingPunct="1">
        <a:defRPr sz="6833" kern="1200">
          <a:solidFill>
            <a:schemeClr val="tx1"/>
          </a:solidFill>
          <a:latin typeface="+mn-lt"/>
          <a:ea typeface="+mn-ea"/>
          <a:cs typeface="+mn-cs"/>
        </a:defRPr>
      </a:lvl1pPr>
      <a:lvl2pPr marL="1741565" algn="l" defTabSz="1741565" rtl="0" eaLnBrk="1" latinLnBrk="0" hangingPunct="1">
        <a:defRPr sz="6833" kern="1200">
          <a:solidFill>
            <a:schemeClr val="tx1"/>
          </a:solidFill>
          <a:latin typeface="+mn-lt"/>
          <a:ea typeface="+mn-ea"/>
          <a:cs typeface="+mn-cs"/>
        </a:defRPr>
      </a:lvl2pPr>
      <a:lvl3pPr marL="3483130" algn="l" defTabSz="1741565" rtl="0" eaLnBrk="1" latinLnBrk="0" hangingPunct="1">
        <a:defRPr sz="6833" kern="1200">
          <a:solidFill>
            <a:schemeClr val="tx1"/>
          </a:solidFill>
          <a:latin typeface="+mn-lt"/>
          <a:ea typeface="+mn-ea"/>
          <a:cs typeface="+mn-cs"/>
        </a:defRPr>
      </a:lvl3pPr>
      <a:lvl4pPr marL="5224694" algn="l" defTabSz="1741565" rtl="0" eaLnBrk="1" latinLnBrk="0" hangingPunct="1">
        <a:defRPr sz="6833" kern="1200">
          <a:solidFill>
            <a:schemeClr val="tx1"/>
          </a:solidFill>
          <a:latin typeface="+mn-lt"/>
          <a:ea typeface="+mn-ea"/>
          <a:cs typeface="+mn-cs"/>
        </a:defRPr>
      </a:lvl4pPr>
      <a:lvl5pPr marL="6966259" algn="l" defTabSz="1741565" rtl="0" eaLnBrk="1" latinLnBrk="0" hangingPunct="1">
        <a:defRPr sz="6833" kern="1200">
          <a:solidFill>
            <a:schemeClr val="tx1"/>
          </a:solidFill>
          <a:latin typeface="+mn-lt"/>
          <a:ea typeface="+mn-ea"/>
          <a:cs typeface="+mn-cs"/>
        </a:defRPr>
      </a:lvl5pPr>
      <a:lvl6pPr marL="8707824" algn="l" defTabSz="1741565" rtl="0" eaLnBrk="1" latinLnBrk="0" hangingPunct="1">
        <a:defRPr sz="6833" kern="1200">
          <a:solidFill>
            <a:schemeClr val="tx1"/>
          </a:solidFill>
          <a:latin typeface="+mn-lt"/>
          <a:ea typeface="+mn-ea"/>
          <a:cs typeface="+mn-cs"/>
        </a:defRPr>
      </a:lvl6pPr>
      <a:lvl7pPr marL="10449387" algn="l" defTabSz="1741565" rtl="0" eaLnBrk="1" latinLnBrk="0" hangingPunct="1">
        <a:defRPr sz="6833" kern="1200">
          <a:solidFill>
            <a:schemeClr val="tx1"/>
          </a:solidFill>
          <a:latin typeface="+mn-lt"/>
          <a:ea typeface="+mn-ea"/>
          <a:cs typeface="+mn-cs"/>
        </a:defRPr>
      </a:lvl7pPr>
      <a:lvl8pPr marL="12190954" algn="l" defTabSz="1741565" rtl="0" eaLnBrk="1" latinLnBrk="0" hangingPunct="1">
        <a:defRPr sz="6833" kern="1200">
          <a:solidFill>
            <a:schemeClr val="tx1"/>
          </a:solidFill>
          <a:latin typeface="+mn-lt"/>
          <a:ea typeface="+mn-ea"/>
          <a:cs typeface="+mn-cs"/>
        </a:defRPr>
      </a:lvl8pPr>
      <a:lvl9pPr marL="13932519" algn="l" defTabSz="1741565" rtl="0" eaLnBrk="1" latinLnBrk="0" hangingPunct="1">
        <a:defRPr sz="68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2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44101" y="9653454"/>
            <a:ext cx="9284597" cy="4692693"/>
          </a:xfrm>
        </p:spPr>
      </p:pic>
      <p:sp>
        <p:nvSpPr>
          <p:cNvPr id="2" name="Title 1"/>
          <p:cNvSpPr>
            <a:spLocks noGrp="1"/>
          </p:cNvSpPr>
          <p:nvPr>
            <p:ph type="title"/>
          </p:nvPr>
        </p:nvSpPr>
        <p:spPr>
          <a:xfrm>
            <a:off x="264761" y="1040163"/>
            <a:ext cx="26728053" cy="883988"/>
          </a:xfrm>
        </p:spPr>
        <p:txBody>
          <a:bodyPr/>
          <a:lstStyle/>
          <a:p>
            <a:r>
              <a:rPr lang="en-US" sz="5500" dirty="0"/>
              <a:t>Mining Information in EHR Logs: An Alternative Data Source for EHR Workflow Analysis</a:t>
            </a:r>
          </a:p>
        </p:txBody>
      </p:sp>
      <p:sp>
        <p:nvSpPr>
          <p:cNvPr id="3" name="Text Placeholder 2"/>
          <p:cNvSpPr>
            <a:spLocks noGrp="1"/>
          </p:cNvSpPr>
          <p:nvPr>
            <p:ph type="body" idx="1"/>
          </p:nvPr>
        </p:nvSpPr>
        <p:spPr>
          <a:xfrm>
            <a:off x="192838" y="2536673"/>
            <a:ext cx="8371625" cy="692829"/>
          </a:xfrm>
        </p:spPr>
        <p:txBody>
          <a:bodyPr/>
          <a:lstStyle/>
          <a:p>
            <a:r>
              <a:rPr lang="en-US" sz="3600" dirty="0"/>
              <a:t>Purpose/Aims</a:t>
            </a:r>
          </a:p>
        </p:txBody>
      </p:sp>
      <p:sp>
        <p:nvSpPr>
          <p:cNvPr id="5" name="Text Placeholder 4"/>
          <p:cNvSpPr>
            <a:spLocks noGrp="1"/>
          </p:cNvSpPr>
          <p:nvPr>
            <p:ph type="body" sz="quarter" idx="3"/>
          </p:nvPr>
        </p:nvSpPr>
        <p:spPr>
          <a:xfrm>
            <a:off x="192838" y="10590136"/>
            <a:ext cx="8317590" cy="692829"/>
          </a:xfrm>
        </p:spPr>
        <p:txBody>
          <a:bodyPr/>
          <a:lstStyle/>
          <a:p>
            <a:r>
              <a:rPr lang="en-US" sz="3600" dirty="0"/>
              <a:t>Method</a:t>
            </a:r>
          </a:p>
        </p:txBody>
      </p:sp>
      <p:sp>
        <p:nvSpPr>
          <p:cNvPr id="6" name="Content Placeholder 5"/>
          <p:cNvSpPr>
            <a:spLocks noGrp="1"/>
          </p:cNvSpPr>
          <p:nvPr>
            <p:ph sz="quarter" idx="4"/>
          </p:nvPr>
        </p:nvSpPr>
        <p:spPr>
          <a:xfrm>
            <a:off x="192838" y="11167792"/>
            <a:ext cx="7921307" cy="4340737"/>
          </a:xfrm>
        </p:spPr>
        <p:txBody>
          <a:bodyPr/>
          <a:lstStyle/>
          <a:p>
            <a:pPr marL="457200" indent="-457200">
              <a:lnSpc>
                <a:spcPts val="2600"/>
              </a:lnSpc>
              <a:buFont typeface="Arial" panose="020B0604020202020204" pitchFamily="34" charset="0"/>
              <a:buChar char="•"/>
            </a:pPr>
            <a:r>
              <a:rPr lang="en-US" sz="2400" b="1" dirty="0"/>
              <a:t>Computational Ethnography </a:t>
            </a:r>
            <a:r>
              <a:rPr lang="en-US" sz="2400" dirty="0"/>
              <a:t>from unobtrusive data sources (e.g. EHR audit logs) guided by Task-Technology Fit Theory</a:t>
            </a:r>
            <a:r>
              <a:rPr lang="en-US" sz="2400" baseline="30000" dirty="0"/>
              <a:t>1</a:t>
            </a:r>
          </a:p>
          <a:p>
            <a:pPr marL="457200" indent="-457200">
              <a:lnSpc>
                <a:spcPts val="2600"/>
              </a:lnSpc>
              <a:buFont typeface="Arial" panose="020B0604020202020204" pitchFamily="34" charset="0"/>
              <a:buChar char="•"/>
            </a:pPr>
            <a:r>
              <a:rPr lang="en-US" sz="2400" dirty="0"/>
              <a:t>Random sampling of 20 participants from 95 participants who completed a related study in a multisite healthcare facility (three acute care hospitals)</a:t>
            </a:r>
          </a:p>
          <a:p>
            <a:pPr marL="457200" indent="-457200">
              <a:lnSpc>
                <a:spcPts val="2600"/>
              </a:lnSpc>
              <a:buFont typeface="Arial" panose="020B0604020202020204" pitchFamily="34" charset="0"/>
              <a:buChar char="•"/>
            </a:pPr>
            <a:r>
              <a:rPr lang="en-US" sz="2400" dirty="0"/>
              <a:t>Data analysis involved </a:t>
            </a:r>
            <a:r>
              <a:rPr lang="en-US" sz="2400" b="1" dirty="0"/>
              <a:t>Markov chain analysis </a:t>
            </a:r>
            <a:r>
              <a:rPr lang="en-US" sz="2400" dirty="0"/>
              <a:t>(MCA) using R software, producing a Transition probability matrix  (TPM) and a 9-Step Markov chain model to identify EHR navigation</a:t>
            </a:r>
          </a:p>
          <a:p>
            <a:pPr marL="457200" indent="-457200">
              <a:lnSpc>
                <a:spcPts val="2600"/>
              </a:lnSpc>
              <a:buFont typeface="Arial" panose="020B0604020202020204" pitchFamily="34" charset="0"/>
              <a:buChar char="•"/>
            </a:pPr>
            <a:r>
              <a:rPr lang="en-US" sz="2400" b="1" dirty="0"/>
              <a:t>MCA </a:t>
            </a:r>
            <a:r>
              <a:rPr lang="en-US" sz="2400" dirty="0"/>
              <a:t>is a stochastic process that shows transition from one Markov state to another (i.e. Markov state = EHR events within the audit log)</a:t>
            </a:r>
            <a:r>
              <a:rPr lang="en-US" sz="2400" baseline="30000" dirty="0"/>
              <a:t>2</a:t>
            </a:r>
            <a:endParaRPr lang="en-US" sz="2400" dirty="0"/>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400" dirty="0"/>
          </a:p>
        </p:txBody>
      </p:sp>
      <p:sp>
        <p:nvSpPr>
          <p:cNvPr id="9" name="Text Placeholder 8"/>
          <p:cNvSpPr>
            <a:spLocks noGrp="1"/>
          </p:cNvSpPr>
          <p:nvPr>
            <p:ph type="body" idx="16"/>
          </p:nvPr>
        </p:nvSpPr>
        <p:spPr>
          <a:xfrm>
            <a:off x="264761" y="1758273"/>
            <a:ext cx="25397092" cy="692829"/>
          </a:xfrm>
        </p:spPr>
        <p:txBody>
          <a:bodyPr/>
          <a:lstStyle/>
          <a:p>
            <a:r>
              <a:rPr lang="en-US" sz="3600" dirty="0"/>
              <a:t>D Anthony Tolentino, MA, RN-BC, PhD Candidate; Sheila M. Gephart, PhD, RN, FAAN; </a:t>
            </a:r>
            <a:r>
              <a:rPr lang="en-US" sz="3600" dirty="0" err="1"/>
              <a:t>Vignesh</a:t>
            </a:r>
            <a:r>
              <a:rPr lang="en-US" sz="3600" dirty="0"/>
              <a:t> </a:t>
            </a:r>
            <a:r>
              <a:rPr lang="en-US" sz="3600" dirty="0" err="1"/>
              <a:t>Subbian</a:t>
            </a:r>
            <a:r>
              <a:rPr lang="en-US" sz="3600" dirty="0"/>
              <a:t>, PhD</a:t>
            </a:r>
          </a:p>
        </p:txBody>
      </p:sp>
      <p:sp>
        <p:nvSpPr>
          <p:cNvPr id="10" name="Content Placeholder 9"/>
          <p:cNvSpPr>
            <a:spLocks noGrp="1"/>
          </p:cNvSpPr>
          <p:nvPr>
            <p:ph sz="quarter" idx="17"/>
          </p:nvPr>
        </p:nvSpPr>
        <p:spPr>
          <a:xfrm>
            <a:off x="192838" y="3184211"/>
            <a:ext cx="8163805" cy="2269582"/>
          </a:xfrm>
        </p:spPr>
        <p:txBody>
          <a:bodyPr/>
          <a:lstStyle/>
          <a:p>
            <a:pPr marL="457200" indent="-457200">
              <a:lnSpc>
                <a:spcPts val="2600"/>
              </a:lnSpc>
              <a:buFont typeface="Arial" panose="020B0604020202020204" pitchFamily="34" charset="0"/>
              <a:buChar char="•"/>
            </a:pPr>
            <a:r>
              <a:rPr lang="en-US" sz="2400" dirty="0"/>
              <a:t>Characterize nurses’ Electronic Health Record (EHR) navigational behaviors by identifying recurring patterns using audit logs</a:t>
            </a:r>
          </a:p>
          <a:p>
            <a:pPr marL="457200" indent="-457200">
              <a:lnSpc>
                <a:spcPts val="2600"/>
              </a:lnSpc>
              <a:buFont typeface="Arial" panose="020B0604020202020204" pitchFamily="34" charset="0"/>
              <a:buChar char="•"/>
            </a:pPr>
            <a:r>
              <a:rPr lang="en-US" sz="2400" dirty="0"/>
              <a:t>Predict nurses’ navigational patterns to optimize EHR screen designs</a:t>
            </a:r>
          </a:p>
        </p:txBody>
      </p:sp>
      <p:sp>
        <p:nvSpPr>
          <p:cNvPr id="11" name="Text Placeholder 2"/>
          <p:cNvSpPr txBox="1">
            <a:spLocks/>
          </p:cNvSpPr>
          <p:nvPr/>
        </p:nvSpPr>
        <p:spPr>
          <a:xfrm>
            <a:off x="192838" y="5057533"/>
            <a:ext cx="8371625" cy="692829"/>
          </a:xfrm>
          <a:prstGeom prst="rect">
            <a:avLst/>
          </a:prstGeom>
          <a:noFill/>
        </p:spPr>
        <p:txBody>
          <a:bodyPr lIns="208983" tIns="104492" rIns="208983" bIns="104492" anchor="t"/>
          <a:lstStyle>
            <a:lvl1pPr marL="0" indent="0" algn="l" defTabSz="1738348" rtl="0" eaLnBrk="1" fontAlgn="base" hangingPunct="1">
              <a:spcBef>
                <a:spcPct val="20000"/>
              </a:spcBef>
              <a:spcAft>
                <a:spcPct val="0"/>
              </a:spcAft>
              <a:buFont typeface="Arial" charset="0"/>
              <a:buNone/>
              <a:defRPr sz="4167" b="1" kern="1200">
                <a:solidFill>
                  <a:srgbClr val="991329"/>
                </a:solidFill>
                <a:latin typeface="+mn-lt"/>
                <a:ea typeface="ＭＳ Ｐゴシック" charset="0"/>
                <a:cs typeface="ＭＳ Ｐゴシック" charset="0"/>
              </a:defRPr>
            </a:lvl1pPr>
            <a:lvl2pPr marL="1741565" indent="0" algn="l" defTabSz="1738348" rtl="0" eaLnBrk="1" fontAlgn="base" hangingPunct="1">
              <a:spcBef>
                <a:spcPct val="20000"/>
              </a:spcBef>
              <a:spcAft>
                <a:spcPct val="0"/>
              </a:spcAft>
              <a:buFont typeface="Arial" charset="0"/>
              <a:buNone/>
              <a:defRPr sz="7667" b="1" kern="1200">
                <a:solidFill>
                  <a:schemeClr val="tx1"/>
                </a:solidFill>
                <a:latin typeface="+mn-lt"/>
                <a:ea typeface="ＭＳ Ｐゴシック" charset="0"/>
                <a:cs typeface="+mn-cs"/>
              </a:defRPr>
            </a:lvl2pPr>
            <a:lvl3pPr marL="3483130" indent="0" algn="l" defTabSz="1738348" rtl="0" eaLnBrk="1" fontAlgn="base" hangingPunct="1">
              <a:spcBef>
                <a:spcPct val="20000"/>
              </a:spcBef>
              <a:spcAft>
                <a:spcPct val="0"/>
              </a:spcAft>
              <a:buFont typeface="Arial" charset="0"/>
              <a:buNone/>
              <a:defRPr sz="6833" b="1" kern="1200">
                <a:solidFill>
                  <a:schemeClr val="tx1"/>
                </a:solidFill>
                <a:latin typeface="+mn-lt"/>
                <a:ea typeface="ＭＳ Ｐゴシック" charset="0"/>
                <a:cs typeface="+mn-cs"/>
              </a:defRPr>
            </a:lvl3pPr>
            <a:lvl4pPr marL="5224694" indent="0" algn="l" defTabSz="1738348" rtl="0" eaLnBrk="1" fontAlgn="base" hangingPunct="1">
              <a:spcBef>
                <a:spcPct val="20000"/>
              </a:spcBef>
              <a:spcAft>
                <a:spcPct val="0"/>
              </a:spcAft>
              <a:buFont typeface="Arial" charset="0"/>
              <a:buNone/>
              <a:defRPr sz="6167" b="1" kern="1200">
                <a:solidFill>
                  <a:schemeClr val="tx1"/>
                </a:solidFill>
                <a:latin typeface="+mn-lt"/>
                <a:ea typeface="ＭＳ Ｐゴシック" charset="0"/>
                <a:cs typeface="+mn-cs"/>
              </a:defRPr>
            </a:lvl4pPr>
            <a:lvl5pPr marL="6966259" indent="0" algn="l" defTabSz="1738348" rtl="0" eaLnBrk="1" fontAlgn="base" hangingPunct="1">
              <a:spcBef>
                <a:spcPct val="20000"/>
              </a:spcBef>
              <a:spcAft>
                <a:spcPct val="0"/>
              </a:spcAft>
              <a:buFont typeface="Arial" charset="0"/>
              <a:buNone/>
              <a:defRPr sz="6167" b="1" kern="1200">
                <a:solidFill>
                  <a:schemeClr val="tx1"/>
                </a:solidFill>
                <a:latin typeface="+mn-lt"/>
                <a:ea typeface="ＭＳ Ｐゴシック" charset="0"/>
                <a:cs typeface="+mn-cs"/>
              </a:defRPr>
            </a:lvl5pPr>
            <a:lvl6pPr marL="8707824" indent="0" algn="l" defTabSz="1741565" rtl="0" eaLnBrk="1" latinLnBrk="0" hangingPunct="1">
              <a:spcBef>
                <a:spcPct val="20000"/>
              </a:spcBef>
              <a:buFont typeface="Arial"/>
              <a:buNone/>
              <a:defRPr sz="6167" b="1" kern="1200">
                <a:solidFill>
                  <a:schemeClr val="tx1"/>
                </a:solidFill>
                <a:latin typeface="+mn-lt"/>
                <a:ea typeface="+mn-ea"/>
                <a:cs typeface="+mn-cs"/>
              </a:defRPr>
            </a:lvl6pPr>
            <a:lvl7pPr marL="10449387" indent="0" algn="l" defTabSz="1741565" rtl="0" eaLnBrk="1" latinLnBrk="0" hangingPunct="1">
              <a:spcBef>
                <a:spcPct val="20000"/>
              </a:spcBef>
              <a:buFont typeface="Arial"/>
              <a:buNone/>
              <a:defRPr sz="6167" b="1" kern="1200">
                <a:solidFill>
                  <a:schemeClr val="tx1"/>
                </a:solidFill>
                <a:latin typeface="+mn-lt"/>
                <a:ea typeface="+mn-ea"/>
                <a:cs typeface="+mn-cs"/>
              </a:defRPr>
            </a:lvl7pPr>
            <a:lvl8pPr marL="12190954" indent="0" algn="l" defTabSz="1741565" rtl="0" eaLnBrk="1" latinLnBrk="0" hangingPunct="1">
              <a:spcBef>
                <a:spcPct val="20000"/>
              </a:spcBef>
              <a:buFont typeface="Arial"/>
              <a:buNone/>
              <a:defRPr sz="6167" b="1" kern="1200">
                <a:solidFill>
                  <a:schemeClr val="tx1"/>
                </a:solidFill>
                <a:latin typeface="+mn-lt"/>
                <a:ea typeface="+mn-ea"/>
                <a:cs typeface="+mn-cs"/>
              </a:defRPr>
            </a:lvl8pPr>
            <a:lvl9pPr marL="13932519" indent="0" algn="l" defTabSz="1741565" rtl="0" eaLnBrk="1" latinLnBrk="0" hangingPunct="1">
              <a:spcBef>
                <a:spcPct val="20000"/>
              </a:spcBef>
              <a:buFont typeface="Arial"/>
              <a:buNone/>
              <a:defRPr sz="6167" b="1" kern="1200">
                <a:solidFill>
                  <a:schemeClr val="tx1"/>
                </a:solidFill>
                <a:latin typeface="+mn-lt"/>
                <a:ea typeface="+mn-ea"/>
                <a:cs typeface="+mn-cs"/>
              </a:defRPr>
            </a:lvl9pPr>
          </a:lstStyle>
          <a:p>
            <a:r>
              <a:rPr lang="en-US" sz="3600" dirty="0"/>
              <a:t>Background</a:t>
            </a:r>
          </a:p>
        </p:txBody>
      </p:sp>
      <p:sp>
        <p:nvSpPr>
          <p:cNvPr id="12" name="Content Placeholder 9"/>
          <p:cNvSpPr txBox="1">
            <a:spLocks/>
          </p:cNvSpPr>
          <p:nvPr/>
        </p:nvSpPr>
        <p:spPr>
          <a:xfrm>
            <a:off x="192838" y="8618055"/>
            <a:ext cx="7640021" cy="2065027"/>
          </a:xfrm>
          <a:prstGeom prst="rect">
            <a:avLst/>
          </a:prstGeom>
        </p:spPr>
        <p:txBody>
          <a:bodyPr lIns="208983" tIns="104492" rIns="208983" bIns="104492"/>
          <a:lstStyle>
            <a:lvl1pPr marL="0" indent="0" algn="l" defTabSz="1738348" rtl="0" eaLnBrk="1" fontAlgn="base" hangingPunct="1">
              <a:spcBef>
                <a:spcPts val="690"/>
              </a:spcBef>
              <a:spcAft>
                <a:spcPct val="0"/>
              </a:spcAft>
              <a:buFontTx/>
              <a:buNone/>
              <a:defRPr sz="2833" kern="1200">
                <a:solidFill>
                  <a:schemeClr val="tx1"/>
                </a:solidFill>
                <a:latin typeface="+mn-lt"/>
                <a:ea typeface="ＭＳ Ｐゴシック" charset="0"/>
                <a:cs typeface="ＭＳ Ｐゴシック" charset="0"/>
              </a:defRPr>
            </a:lvl1pPr>
            <a:lvl2pPr marL="2828453" indent="-1087460"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2pPr>
            <a:lvl3pPr marL="4352484"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3pPr>
            <a:lvl4pPr marL="6093477"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4pPr>
            <a:lvl5pPr marL="7834470"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5pPr>
            <a:lvl6pPr marL="9578605" indent="-870782" algn="l" defTabSz="1741565" rtl="0" eaLnBrk="1" latinLnBrk="0" hangingPunct="1">
              <a:spcBef>
                <a:spcPct val="20000"/>
              </a:spcBef>
              <a:buFont typeface="Arial"/>
              <a:buChar char="•"/>
              <a:defRPr sz="6167" kern="1200">
                <a:solidFill>
                  <a:schemeClr val="tx1"/>
                </a:solidFill>
                <a:latin typeface="+mn-lt"/>
                <a:ea typeface="+mn-ea"/>
                <a:cs typeface="+mn-cs"/>
              </a:defRPr>
            </a:lvl6pPr>
            <a:lvl7pPr marL="11320171" indent="-870782" algn="l" defTabSz="1741565" rtl="0" eaLnBrk="1" latinLnBrk="0" hangingPunct="1">
              <a:spcBef>
                <a:spcPct val="20000"/>
              </a:spcBef>
              <a:buFont typeface="Arial"/>
              <a:buChar char="•"/>
              <a:defRPr sz="6167" kern="1200">
                <a:solidFill>
                  <a:schemeClr val="tx1"/>
                </a:solidFill>
                <a:latin typeface="+mn-lt"/>
                <a:ea typeface="+mn-ea"/>
                <a:cs typeface="+mn-cs"/>
              </a:defRPr>
            </a:lvl7pPr>
            <a:lvl8pPr marL="13061736" indent="-870782" algn="l" defTabSz="1741565" rtl="0" eaLnBrk="1" latinLnBrk="0" hangingPunct="1">
              <a:spcBef>
                <a:spcPct val="20000"/>
              </a:spcBef>
              <a:buFont typeface="Arial"/>
              <a:buChar char="•"/>
              <a:defRPr sz="6167" kern="1200">
                <a:solidFill>
                  <a:schemeClr val="tx1"/>
                </a:solidFill>
                <a:latin typeface="+mn-lt"/>
                <a:ea typeface="+mn-ea"/>
                <a:cs typeface="+mn-cs"/>
              </a:defRPr>
            </a:lvl8pPr>
            <a:lvl9pPr marL="14803301" indent="-870782" algn="l" defTabSz="1741565" rtl="0" eaLnBrk="1" latinLnBrk="0" hangingPunct="1">
              <a:spcBef>
                <a:spcPct val="20000"/>
              </a:spcBef>
              <a:buFont typeface="Arial"/>
              <a:buChar char="•"/>
              <a:defRPr sz="6167" kern="1200">
                <a:solidFill>
                  <a:schemeClr val="tx1"/>
                </a:solidFill>
                <a:latin typeface="+mn-lt"/>
                <a:ea typeface="+mn-ea"/>
                <a:cs typeface="+mn-cs"/>
              </a:defRPr>
            </a:lvl9pPr>
          </a:lstStyle>
          <a:p>
            <a:endParaRPr lang="en-US" sz="2400" dirty="0"/>
          </a:p>
          <a:p>
            <a:pPr marL="457200" indent="-457200">
              <a:lnSpc>
                <a:spcPts val="2600"/>
              </a:lnSpc>
              <a:buFont typeface="Arial" panose="020B0604020202020204" pitchFamily="34" charset="0"/>
              <a:buChar char="•"/>
            </a:pPr>
            <a:r>
              <a:rPr lang="en-US" sz="2400" dirty="0"/>
              <a:t>Investigating the impact of nurses’ interaction with the EHR in a complex sociotechnical environment can often be challenging as several gaps exist in examining nurses’ workflow</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647" y="5923286"/>
            <a:ext cx="5560657" cy="2965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Placeholder 4"/>
          <p:cNvSpPr txBox="1">
            <a:spLocks/>
          </p:cNvSpPr>
          <p:nvPr/>
        </p:nvSpPr>
        <p:spPr>
          <a:xfrm>
            <a:off x="8244600" y="2536673"/>
            <a:ext cx="8984547" cy="692829"/>
          </a:xfrm>
          <a:prstGeom prst="rect">
            <a:avLst/>
          </a:prstGeom>
        </p:spPr>
        <p:txBody>
          <a:bodyPr lIns="208983" tIns="104492" rIns="208983" bIns="104492" anchor="t"/>
          <a:lstStyle>
            <a:lvl1pPr marL="0" indent="0" algn="l" defTabSz="1738348" rtl="0" eaLnBrk="1" fontAlgn="base" hangingPunct="1">
              <a:spcBef>
                <a:spcPct val="20000"/>
              </a:spcBef>
              <a:spcAft>
                <a:spcPct val="0"/>
              </a:spcAft>
              <a:buFont typeface="Arial" charset="0"/>
              <a:buNone/>
              <a:defRPr sz="4167" b="1" kern="1200">
                <a:solidFill>
                  <a:srgbClr val="991329"/>
                </a:solidFill>
                <a:latin typeface="+mn-lt"/>
                <a:ea typeface="ＭＳ Ｐゴシック" charset="0"/>
                <a:cs typeface="ＭＳ Ｐゴシック" charset="0"/>
              </a:defRPr>
            </a:lvl1pPr>
            <a:lvl2pPr marL="1741565" indent="0" algn="l" defTabSz="1738348" rtl="0" eaLnBrk="1" fontAlgn="base" hangingPunct="1">
              <a:spcBef>
                <a:spcPct val="20000"/>
              </a:spcBef>
              <a:spcAft>
                <a:spcPct val="0"/>
              </a:spcAft>
              <a:buFont typeface="Arial" charset="0"/>
              <a:buNone/>
              <a:defRPr sz="7667" b="1" kern="1200">
                <a:solidFill>
                  <a:schemeClr val="tx1"/>
                </a:solidFill>
                <a:latin typeface="+mn-lt"/>
                <a:ea typeface="ＭＳ Ｐゴシック" charset="0"/>
                <a:cs typeface="+mn-cs"/>
              </a:defRPr>
            </a:lvl2pPr>
            <a:lvl3pPr marL="3483130" indent="0" algn="l" defTabSz="1738348" rtl="0" eaLnBrk="1" fontAlgn="base" hangingPunct="1">
              <a:spcBef>
                <a:spcPct val="20000"/>
              </a:spcBef>
              <a:spcAft>
                <a:spcPct val="0"/>
              </a:spcAft>
              <a:buFont typeface="Arial" charset="0"/>
              <a:buNone/>
              <a:defRPr sz="6833" b="1" kern="1200">
                <a:solidFill>
                  <a:schemeClr val="tx1"/>
                </a:solidFill>
                <a:latin typeface="+mn-lt"/>
                <a:ea typeface="ＭＳ Ｐゴシック" charset="0"/>
                <a:cs typeface="+mn-cs"/>
              </a:defRPr>
            </a:lvl3pPr>
            <a:lvl4pPr marL="5224694" indent="0" algn="l" defTabSz="1738348" rtl="0" eaLnBrk="1" fontAlgn="base" hangingPunct="1">
              <a:spcBef>
                <a:spcPct val="20000"/>
              </a:spcBef>
              <a:spcAft>
                <a:spcPct val="0"/>
              </a:spcAft>
              <a:buFont typeface="Arial" charset="0"/>
              <a:buNone/>
              <a:defRPr sz="6167" b="1" kern="1200">
                <a:solidFill>
                  <a:schemeClr val="tx1"/>
                </a:solidFill>
                <a:latin typeface="+mn-lt"/>
                <a:ea typeface="ＭＳ Ｐゴシック" charset="0"/>
                <a:cs typeface="+mn-cs"/>
              </a:defRPr>
            </a:lvl4pPr>
            <a:lvl5pPr marL="6966259" indent="0" algn="l" defTabSz="1738348" rtl="0" eaLnBrk="1" fontAlgn="base" hangingPunct="1">
              <a:spcBef>
                <a:spcPct val="20000"/>
              </a:spcBef>
              <a:spcAft>
                <a:spcPct val="0"/>
              </a:spcAft>
              <a:buFont typeface="Arial" charset="0"/>
              <a:buNone/>
              <a:defRPr sz="6167" b="1" kern="1200">
                <a:solidFill>
                  <a:schemeClr val="tx1"/>
                </a:solidFill>
                <a:latin typeface="+mn-lt"/>
                <a:ea typeface="ＭＳ Ｐゴシック" charset="0"/>
                <a:cs typeface="+mn-cs"/>
              </a:defRPr>
            </a:lvl5pPr>
            <a:lvl6pPr marL="8707824" indent="0" algn="l" defTabSz="1741565" rtl="0" eaLnBrk="1" latinLnBrk="0" hangingPunct="1">
              <a:spcBef>
                <a:spcPct val="20000"/>
              </a:spcBef>
              <a:buFont typeface="Arial"/>
              <a:buNone/>
              <a:defRPr sz="6167" b="1" kern="1200">
                <a:solidFill>
                  <a:schemeClr val="tx1"/>
                </a:solidFill>
                <a:latin typeface="+mn-lt"/>
                <a:ea typeface="+mn-ea"/>
                <a:cs typeface="+mn-cs"/>
              </a:defRPr>
            </a:lvl6pPr>
            <a:lvl7pPr marL="10449387" indent="0" algn="l" defTabSz="1741565" rtl="0" eaLnBrk="1" latinLnBrk="0" hangingPunct="1">
              <a:spcBef>
                <a:spcPct val="20000"/>
              </a:spcBef>
              <a:buFont typeface="Arial"/>
              <a:buNone/>
              <a:defRPr sz="6167" b="1" kern="1200">
                <a:solidFill>
                  <a:schemeClr val="tx1"/>
                </a:solidFill>
                <a:latin typeface="+mn-lt"/>
                <a:ea typeface="+mn-ea"/>
                <a:cs typeface="+mn-cs"/>
              </a:defRPr>
            </a:lvl7pPr>
            <a:lvl8pPr marL="12190954" indent="0" algn="l" defTabSz="1741565" rtl="0" eaLnBrk="1" latinLnBrk="0" hangingPunct="1">
              <a:spcBef>
                <a:spcPct val="20000"/>
              </a:spcBef>
              <a:buFont typeface="Arial"/>
              <a:buNone/>
              <a:defRPr sz="6167" b="1" kern="1200">
                <a:solidFill>
                  <a:schemeClr val="tx1"/>
                </a:solidFill>
                <a:latin typeface="+mn-lt"/>
                <a:ea typeface="+mn-ea"/>
                <a:cs typeface="+mn-cs"/>
              </a:defRPr>
            </a:lvl8pPr>
            <a:lvl9pPr marL="13932519" indent="0" algn="l" defTabSz="1741565" rtl="0" eaLnBrk="1" latinLnBrk="0" hangingPunct="1">
              <a:spcBef>
                <a:spcPct val="20000"/>
              </a:spcBef>
              <a:buFont typeface="Arial"/>
              <a:buNone/>
              <a:defRPr sz="6167" b="1" kern="1200">
                <a:solidFill>
                  <a:schemeClr val="tx1"/>
                </a:solidFill>
                <a:latin typeface="+mn-lt"/>
                <a:ea typeface="+mn-ea"/>
                <a:cs typeface="+mn-cs"/>
              </a:defRPr>
            </a:lvl9pPr>
          </a:lstStyle>
          <a:p>
            <a:r>
              <a:rPr lang="en-US" sz="3600" dirty="0"/>
              <a:t>Results</a:t>
            </a:r>
          </a:p>
        </p:txBody>
      </p:sp>
      <p:sp>
        <p:nvSpPr>
          <p:cNvPr id="16" name="Content Placeholder 5"/>
          <p:cNvSpPr txBox="1">
            <a:spLocks/>
          </p:cNvSpPr>
          <p:nvPr/>
        </p:nvSpPr>
        <p:spPr>
          <a:xfrm>
            <a:off x="8285106" y="8757727"/>
            <a:ext cx="9083257" cy="833211"/>
          </a:xfrm>
          <a:prstGeom prst="rect">
            <a:avLst/>
          </a:prstGeom>
        </p:spPr>
        <p:txBody>
          <a:bodyPr lIns="208983" tIns="104492" rIns="208983" bIns="104492"/>
          <a:lstStyle>
            <a:lvl1pPr marL="0" indent="0" algn="l" defTabSz="1738348" rtl="0" eaLnBrk="1" fontAlgn="base" hangingPunct="1">
              <a:spcBef>
                <a:spcPts val="690"/>
              </a:spcBef>
              <a:spcAft>
                <a:spcPct val="0"/>
              </a:spcAft>
              <a:buFontTx/>
              <a:buNone/>
              <a:defRPr sz="2833" kern="1200">
                <a:solidFill>
                  <a:schemeClr val="tx1"/>
                </a:solidFill>
                <a:latin typeface="+mn-lt"/>
                <a:ea typeface="ＭＳ Ｐゴシック" charset="0"/>
                <a:cs typeface="ＭＳ Ｐゴシック" charset="0"/>
              </a:defRPr>
            </a:lvl1pPr>
            <a:lvl2pPr marL="2828453" indent="-1087460"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2pPr>
            <a:lvl3pPr marL="4352484"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3pPr>
            <a:lvl4pPr marL="6093477"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4pPr>
            <a:lvl5pPr marL="7834470"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5pPr>
            <a:lvl6pPr marL="9578605" indent="-870782" algn="l" defTabSz="1741565" rtl="0" eaLnBrk="1" latinLnBrk="0" hangingPunct="1">
              <a:spcBef>
                <a:spcPct val="20000"/>
              </a:spcBef>
              <a:buFont typeface="Arial"/>
              <a:buChar char="•"/>
              <a:defRPr sz="6167" kern="1200">
                <a:solidFill>
                  <a:schemeClr val="tx1"/>
                </a:solidFill>
                <a:latin typeface="+mn-lt"/>
                <a:ea typeface="+mn-ea"/>
                <a:cs typeface="+mn-cs"/>
              </a:defRPr>
            </a:lvl6pPr>
            <a:lvl7pPr marL="11320171" indent="-870782" algn="l" defTabSz="1741565" rtl="0" eaLnBrk="1" latinLnBrk="0" hangingPunct="1">
              <a:spcBef>
                <a:spcPct val="20000"/>
              </a:spcBef>
              <a:buFont typeface="Arial"/>
              <a:buChar char="•"/>
              <a:defRPr sz="6167" kern="1200">
                <a:solidFill>
                  <a:schemeClr val="tx1"/>
                </a:solidFill>
                <a:latin typeface="+mn-lt"/>
                <a:ea typeface="+mn-ea"/>
                <a:cs typeface="+mn-cs"/>
              </a:defRPr>
            </a:lvl7pPr>
            <a:lvl8pPr marL="13061736" indent="-870782" algn="l" defTabSz="1741565" rtl="0" eaLnBrk="1" latinLnBrk="0" hangingPunct="1">
              <a:spcBef>
                <a:spcPct val="20000"/>
              </a:spcBef>
              <a:buFont typeface="Arial"/>
              <a:buChar char="•"/>
              <a:defRPr sz="6167" kern="1200">
                <a:solidFill>
                  <a:schemeClr val="tx1"/>
                </a:solidFill>
                <a:latin typeface="+mn-lt"/>
                <a:ea typeface="+mn-ea"/>
                <a:cs typeface="+mn-cs"/>
              </a:defRPr>
            </a:lvl8pPr>
            <a:lvl9pPr marL="14803301" indent="-870782" algn="l" defTabSz="1741565" rtl="0" eaLnBrk="1" latinLnBrk="0" hangingPunct="1">
              <a:spcBef>
                <a:spcPct val="20000"/>
              </a:spcBef>
              <a:buFont typeface="Arial"/>
              <a:buChar char="•"/>
              <a:defRPr sz="6167" kern="1200">
                <a:solidFill>
                  <a:schemeClr val="tx1"/>
                </a:solidFill>
                <a:latin typeface="+mn-lt"/>
                <a:ea typeface="+mn-ea"/>
                <a:cs typeface="+mn-cs"/>
              </a:defRPr>
            </a:lvl9pPr>
          </a:lstStyle>
          <a:p>
            <a:pPr marL="457200" indent="-457200">
              <a:lnSpc>
                <a:spcPts val="2600"/>
              </a:lnSpc>
              <a:buFont typeface="Arial" panose="020B0604020202020204" pitchFamily="34" charset="0"/>
              <a:buChar char="•"/>
            </a:pPr>
            <a:r>
              <a:rPr lang="en-US" sz="2400" b="1" dirty="0"/>
              <a:t>Transition probability matrix</a:t>
            </a:r>
            <a:r>
              <a:rPr lang="en-US" sz="2400" dirty="0"/>
              <a:t>: probability distribution of EHR event transitions  </a:t>
            </a:r>
          </a:p>
          <a:p>
            <a:r>
              <a:rPr lang="en-US" sz="1800" dirty="0"/>
              <a:t>           </a:t>
            </a:r>
            <a:endParaRPr lang="en-US" sz="2400" dirty="0"/>
          </a:p>
        </p:txBody>
      </p:sp>
      <p:graphicFrame>
        <p:nvGraphicFramePr>
          <p:cNvPr id="17" name="Table 16"/>
          <p:cNvGraphicFramePr>
            <a:graphicFrameLocks noGrp="1"/>
          </p:cNvGraphicFramePr>
          <p:nvPr>
            <p:extLst>
              <p:ext uri="{D42A27DB-BD31-4B8C-83A1-F6EECF244321}">
                <p14:modId xmlns:p14="http://schemas.microsoft.com/office/powerpoint/2010/main" val="757171299"/>
              </p:ext>
            </p:extLst>
          </p:nvPr>
        </p:nvGraphicFramePr>
        <p:xfrm>
          <a:off x="17969719" y="3472335"/>
          <a:ext cx="8842230" cy="3556905"/>
        </p:xfrm>
        <a:graphic>
          <a:graphicData uri="http://schemas.openxmlformats.org/drawingml/2006/table">
            <a:tbl>
              <a:tblPr firstRow="1" firstCol="1" bandRow="1">
                <a:tableStyleId>{616DA210-FB5B-4158-B5E0-FEB733F419BA}</a:tableStyleId>
              </a:tblPr>
              <a:tblGrid>
                <a:gridCol w="1123547">
                  <a:extLst>
                    <a:ext uri="{9D8B030D-6E8A-4147-A177-3AD203B41FA5}">
                      <a16:colId xmlns:a16="http://schemas.microsoft.com/office/drawing/2014/main" val="20000"/>
                    </a:ext>
                  </a:extLst>
                </a:gridCol>
                <a:gridCol w="442009">
                  <a:extLst>
                    <a:ext uri="{9D8B030D-6E8A-4147-A177-3AD203B41FA5}">
                      <a16:colId xmlns:a16="http://schemas.microsoft.com/office/drawing/2014/main" val="20001"/>
                    </a:ext>
                  </a:extLst>
                </a:gridCol>
                <a:gridCol w="808753">
                  <a:extLst>
                    <a:ext uri="{9D8B030D-6E8A-4147-A177-3AD203B41FA5}">
                      <a16:colId xmlns:a16="http://schemas.microsoft.com/office/drawing/2014/main" val="20002"/>
                    </a:ext>
                  </a:extLst>
                </a:gridCol>
                <a:gridCol w="808052">
                  <a:extLst>
                    <a:ext uri="{9D8B030D-6E8A-4147-A177-3AD203B41FA5}">
                      <a16:colId xmlns:a16="http://schemas.microsoft.com/office/drawing/2014/main" val="20003"/>
                    </a:ext>
                  </a:extLst>
                </a:gridCol>
                <a:gridCol w="808753">
                  <a:extLst>
                    <a:ext uri="{9D8B030D-6E8A-4147-A177-3AD203B41FA5}">
                      <a16:colId xmlns:a16="http://schemas.microsoft.com/office/drawing/2014/main" val="20004"/>
                    </a:ext>
                  </a:extLst>
                </a:gridCol>
                <a:gridCol w="808753">
                  <a:extLst>
                    <a:ext uri="{9D8B030D-6E8A-4147-A177-3AD203B41FA5}">
                      <a16:colId xmlns:a16="http://schemas.microsoft.com/office/drawing/2014/main" val="20005"/>
                    </a:ext>
                  </a:extLst>
                </a:gridCol>
                <a:gridCol w="808052">
                  <a:extLst>
                    <a:ext uri="{9D8B030D-6E8A-4147-A177-3AD203B41FA5}">
                      <a16:colId xmlns:a16="http://schemas.microsoft.com/office/drawing/2014/main" val="20006"/>
                    </a:ext>
                  </a:extLst>
                </a:gridCol>
                <a:gridCol w="808753">
                  <a:extLst>
                    <a:ext uri="{9D8B030D-6E8A-4147-A177-3AD203B41FA5}">
                      <a16:colId xmlns:a16="http://schemas.microsoft.com/office/drawing/2014/main" val="20007"/>
                    </a:ext>
                  </a:extLst>
                </a:gridCol>
                <a:gridCol w="808052">
                  <a:extLst>
                    <a:ext uri="{9D8B030D-6E8A-4147-A177-3AD203B41FA5}">
                      <a16:colId xmlns:a16="http://schemas.microsoft.com/office/drawing/2014/main" val="20008"/>
                    </a:ext>
                  </a:extLst>
                </a:gridCol>
                <a:gridCol w="808753">
                  <a:extLst>
                    <a:ext uri="{9D8B030D-6E8A-4147-A177-3AD203B41FA5}">
                      <a16:colId xmlns:a16="http://schemas.microsoft.com/office/drawing/2014/main" val="20009"/>
                    </a:ext>
                  </a:extLst>
                </a:gridCol>
                <a:gridCol w="808753">
                  <a:extLst>
                    <a:ext uri="{9D8B030D-6E8A-4147-A177-3AD203B41FA5}">
                      <a16:colId xmlns:a16="http://schemas.microsoft.com/office/drawing/2014/main" val="20010"/>
                    </a:ext>
                  </a:extLst>
                </a:gridCol>
              </a:tblGrid>
              <a:tr h="474254">
                <a:tc>
                  <a:txBody>
                    <a:bodyPr/>
                    <a:lstStyle/>
                    <a:p>
                      <a:pPr marL="0" marR="0" algn="l">
                        <a:spcBef>
                          <a:spcPts val="0"/>
                        </a:spcBef>
                        <a:spcAft>
                          <a:spcPts val="0"/>
                        </a:spcAft>
                      </a:pPr>
                      <a:r>
                        <a:rPr lang="en-US" sz="1400" dirty="0">
                          <a:effectLst/>
                        </a:rPr>
                        <a:t> </a:t>
                      </a:r>
                      <a:endParaRPr lang="en-US" sz="140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IS</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Step 1</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Step 2</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Step 3</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Step 4</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Step 5</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Step 6</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Step 7</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Step 8</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    Step 9</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0"/>
                  </a:ext>
                </a:extLst>
              </a:tr>
              <a:tr h="237127">
                <a:tc>
                  <a:txBody>
                    <a:bodyPr/>
                    <a:lstStyle/>
                    <a:p>
                      <a:pPr marL="0" marR="0" algn="l">
                        <a:spcBef>
                          <a:spcPts val="0"/>
                        </a:spcBef>
                        <a:spcAft>
                          <a:spcPts val="0"/>
                        </a:spcAft>
                      </a:pPr>
                      <a:r>
                        <a:rPr lang="en-US" sz="1400">
                          <a:effectLst/>
                        </a:rPr>
                        <a:t>A</a:t>
                      </a:r>
                      <a:endParaRPr lang="en-US" sz="140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0.0000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0.0261</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0.0042</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0.0064</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0.0036</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0.0038</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0.0035</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0.0035</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0.0035</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1"/>
                  </a:ext>
                </a:extLst>
              </a:tr>
              <a:tr h="237127">
                <a:tc>
                  <a:txBody>
                    <a:bodyPr/>
                    <a:lstStyle/>
                    <a:p>
                      <a:pPr marL="0" marR="0" algn="l">
                        <a:spcBef>
                          <a:spcPts val="0"/>
                        </a:spcBef>
                        <a:spcAft>
                          <a:spcPts val="0"/>
                        </a:spcAft>
                      </a:pPr>
                      <a:r>
                        <a:rPr lang="en-US" sz="1400">
                          <a:effectLst/>
                        </a:rPr>
                        <a:t>B</a:t>
                      </a:r>
                      <a:endParaRPr lang="en-US" sz="140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a:effectLst/>
                        </a:rPr>
                        <a:t>1</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0.0444</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0.1118</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0.0193</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0.0284</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0.0165</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0.0175</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0.0159</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0.0160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0.0158</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2"/>
                  </a:ext>
                </a:extLst>
              </a:tr>
              <a:tr h="237127">
                <a:tc>
                  <a:txBody>
                    <a:bodyPr/>
                    <a:lstStyle/>
                    <a:p>
                      <a:pPr marL="0" marR="0" algn="l">
                        <a:spcBef>
                          <a:spcPts val="0"/>
                        </a:spcBef>
                        <a:spcAft>
                          <a:spcPts val="0"/>
                        </a:spcAft>
                      </a:pPr>
                      <a:r>
                        <a:rPr lang="en-US" sz="1400">
                          <a:effectLst/>
                        </a:rPr>
                        <a:t>C</a:t>
                      </a:r>
                      <a:endParaRPr lang="en-US" sz="140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a:effectLst/>
                        </a:rPr>
                        <a:t>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0.1244</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0.1412</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0.1577</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0.1540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0.1493</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0.1442</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0.1408</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0.1384</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0.1370</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3"/>
                  </a:ext>
                </a:extLst>
              </a:tr>
              <a:tr h="237127">
                <a:tc>
                  <a:txBody>
                    <a:bodyPr/>
                    <a:lstStyle/>
                    <a:p>
                      <a:pPr marL="0" marR="0" algn="l">
                        <a:spcBef>
                          <a:spcPts val="0"/>
                        </a:spcBef>
                        <a:spcAft>
                          <a:spcPts val="0"/>
                        </a:spcAft>
                      </a:pPr>
                      <a:r>
                        <a:rPr lang="en-US" sz="1400">
                          <a:effectLst/>
                        </a:rPr>
                        <a:t>D</a:t>
                      </a:r>
                      <a:endParaRPr lang="en-US" sz="140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a:effectLst/>
                        </a:rPr>
                        <a:t>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0.0000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0.0044</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0.0127</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0.0141</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0.0144</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0.0137</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0.0131</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0.0125</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0.0121</a:t>
                      </a:r>
                      <a:endParaRPr lang="en-US" sz="140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4"/>
                  </a:ext>
                </a:extLst>
              </a:tr>
              <a:tr h="237127">
                <a:tc>
                  <a:txBody>
                    <a:bodyPr/>
                    <a:lstStyle/>
                    <a:p>
                      <a:pPr marL="0" marR="0" algn="l">
                        <a:spcBef>
                          <a:spcPts val="0"/>
                        </a:spcBef>
                        <a:spcAft>
                          <a:spcPts val="0"/>
                        </a:spcAft>
                      </a:pPr>
                      <a:r>
                        <a:rPr lang="en-US" sz="1400">
                          <a:effectLst/>
                        </a:rPr>
                        <a:t>E</a:t>
                      </a:r>
                      <a:endParaRPr lang="en-US" sz="140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a:effectLst/>
                        </a:rPr>
                        <a:t>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0.0022</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0.0065</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0.0220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0.0346</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0.0441</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0.0501</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0.0539</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0.0562</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0.0576</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5"/>
                  </a:ext>
                </a:extLst>
              </a:tr>
              <a:tr h="237127">
                <a:tc>
                  <a:txBody>
                    <a:bodyPr/>
                    <a:lstStyle/>
                    <a:p>
                      <a:pPr marL="0" marR="0" algn="l">
                        <a:spcBef>
                          <a:spcPts val="0"/>
                        </a:spcBef>
                        <a:spcAft>
                          <a:spcPts val="0"/>
                        </a:spcAft>
                      </a:pPr>
                      <a:r>
                        <a:rPr lang="en-US" sz="1400" dirty="0">
                          <a:effectLst/>
                        </a:rPr>
                        <a:t>F: Launch</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a:effectLst/>
                        </a:rPr>
                        <a:t>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b="1" dirty="0">
                          <a:effectLst/>
                        </a:rPr>
                        <a:t>0.5089</a:t>
                      </a:r>
                      <a:endParaRPr lang="en-US" sz="1400" b="1"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0.0343</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0.0930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0.0314</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0.0373</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0.0290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0.0294</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0.0282</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0.0282</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6"/>
                  </a:ext>
                </a:extLst>
              </a:tr>
              <a:tr h="237127">
                <a:tc>
                  <a:txBody>
                    <a:bodyPr/>
                    <a:lstStyle/>
                    <a:p>
                      <a:pPr marL="0" marR="0" algn="l">
                        <a:spcBef>
                          <a:spcPts val="0"/>
                        </a:spcBef>
                        <a:spcAft>
                          <a:spcPts val="0"/>
                        </a:spcAft>
                      </a:pPr>
                      <a:r>
                        <a:rPr lang="en-US" sz="1400" dirty="0">
                          <a:effectLst/>
                        </a:rPr>
                        <a:t>H: Document</a:t>
                      </a:r>
                      <a:endParaRPr lang="en-US" sz="140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0.0011</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0.0440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0.1153</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0.1746</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b="1" dirty="0">
                          <a:effectLst/>
                        </a:rPr>
                        <a:t>0.2163</a:t>
                      </a:r>
                      <a:endParaRPr lang="en-US" sz="1400" b="1"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b="1" dirty="0">
                          <a:effectLst/>
                        </a:rPr>
                        <a:t>0.2429</a:t>
                      </a:r>
                      <a:endParaRPr lang="en-US" sz="1400" b="1"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b="1" dirty="0">
                          <a:effectLst/>
                        </a:rPr>
                        <a:t>0.2594</a:t>
                      </a:r>
                      <a:endParaRPr lang="en-US" sz="1400" b="1"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b="1" dirty="0">
                          <a:effectLst/>
                        </a:rPr>
                        <a:t>0.2692</a:t>
                      </a:r>
                      <a:endParaRPr lang="en-US" sz="1400" b="1"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b="1" dirty="0">
                          <a:effectLst/>
                        </a:rPr>
                        <a:t>0.2751</a:t>
                      </a:r>
                      <a:endParaRPr lang="en-US" sz="1400" b="1"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7"/>
                  </a:ext>
                </a:extLst>
              </a:tr>
              <a:tr h="237127">
                <a:tc>
                  <a:txBody>
                    <a:bodyPr/>
                    <a:lstStyle/>
                    <a:p>
                      <a:pPr marL="0" marR="0" algn="l">
                        <a:spcBef>
                          <a:spcPts val="0"/>
                        </a:spcBef>
                        <a:spcAft>
                          <a:spcPts val="0"/>
                        </a:spcAft>
                      </a:pPr>
                      <a:r>
                        <a:rPr lang="en-US" sz="1400">
                          <a:effectLst/>
                        </a:rPr>
                        <a:t>I</a:t>
                      </a:r>
                      <a:endParaRPr lang="en-US" sz="140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a:effectLst/>
                        </a:rPr>
                        <a:t>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0.0033</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0.0393</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0.0679</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0.0816</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0.0895</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0.0934</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0.0957</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0.0969</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0.0976</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8"/>
                  </a:ext>
                </a:extLst>
              </a:tr>
              <a:tr h="237127">
                <a:tc>
                  <a:txBody>
                    <a:bodyPr/>
                    <a:lstStyle/>
                    <a:p>
                      <a:pPr marL="0" marR="0" algn="l">
                        <a:spcBef>
                          <a:spcPts val="0"/>
                        </a:spcBef>
                        <a:spcAft>
                          <a:spcPts val="0"/>
                        </a:spcAft>
                      </a:pPr>
                      <a:r>
                        <a:rPr lang="en-US" sz="1400">
                          <a:effectLst/>
                        </a:rPr>
                        <a:t>J</a:t>
                      </a:r>
                      <a:endParaRPr lang="en-US" sz="140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a:effectLst/>
                        </a:rPr>
                        <a:t>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0.0011</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0.0490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0.0693</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0.0733</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0.0736</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0.0728</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0.0721</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0.0717</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0.0714</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9"/>
                  </a:ext>
                </a:extLst>
              </a:tr>
              <a:tr h="237127">
                <a:tc>
                  <a:txBody>
                    <a:bodyPr/>
                    <a:lstStyle/>
                    <a:p>
                      <a:pPr marL="0" marR="0" algn="l">
                        <a:spcBef>
                          <a:spcPts val="0"/>
                        </a:spcBef>
                        <a:spcAft>
                          <a:spcPts val="0"/>
                        </a:spcAft>
                      </a:pPr>
                      <a:r>
                        <a:rPr lang="en-US" sz="1400" dirty="0">
                          <a:effectLst/>
                        </a:rPr>
                        <a:t>K: Summary</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a:effectLst/>
                        </a:rPr>
                        <a:t>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0.3022</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b="1" dirty="0">
                          <a:effectLst/>
                        </a:rPr>
                        <a:t>0.3404</a:t>
                      </a:r>
                      <a:endParaRPr lang="en-US" sz="1400" b="1"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b="1" dirty="0">
                          <a:effectLst/>
                        </a:rPr>
                        <a:t>0.2934</a:t>
                      </a:r>
                      <a:endParaRPr lang="en-US" sz="1400" b="1"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b="1" dirty="0">
                          <a:effectLst/>
                        </a:rPr>
                        <a:t>0.2549</a:t>
                      </a:r>
                      <a:endParaRPr lang="en-US" sz="1400" b="1"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0.2247</a:t>
                      </a:r>
                      <a:endParaRPr lang="en-US" sz="1400" b="1"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0.2056</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0.1933</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0.1859</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0.1815</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10"/>
                  </a:ext>
                </a:extLst>
              </a:tr>
              <a:tr h="237127">
                <a:tc>
                  <a:txBody>
                    <a:bodyPr/>
                    <a:lstStyle/>
                    <a:p>
                      <a:pPr marL="0" marR="0" algn="l">
                        <a:spcBef>
                          <a:spcPts val="0"/>
                        </a:spcBef>
                        <a:spcAft>
                          <a:spcPts val="0"/>
                        </a:spcAft>
                      </a:pPr>
                      <a:r>
                        <a:rPr lang="en-US" sz="1400">
                          <a:effectLst/>
                        </a:rPr>
                        <a:t>L</a:t>
                      </a:r>
                      <a:endParaRPr lang="en-US" sz="140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a:effectLst/>
                        </a:rPr>
                        <a:t>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0.0000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0.1582</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0.0822</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0.0765</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0.0575</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0.0528</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0.0487</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0.0472</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0.0463</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11"/>
                  </a:ext>
                </a:extLst>
              </a:tr>
              <a:tr h="237127">
                <a:tc>
                  <a:txBody>
                    <a:bodyPr/>
                    <a:lstStyle/>
                    <a:p>
                      <a:pPr marL="0" marR="0" algn="l">
                        <a:spcBef>
                          <a:spcPts val="0"/>
                        </a:spcBef>
                        <a:spcAft>
                          <a:spcPts val="0"/>
                        </a:spcAft>
                      </a:pPr>
                      <a:r>
                        <a:rPr lang="en-US" sz="1400">
                          <a:effectLst/>
                        </a:rPr>
                        <a:t>P</a:t>
                      </a:r>
                      <a:endParaRPr lang="en-US" sz="140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a:effectLst/>
                        </a:rPr>
                        <a:t>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0.0000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0.0019</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0.0058</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0.0074</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0.0084</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0.0087</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0.0088</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0.0087</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0.0086</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12"/>
                  </a:ext>
                </a:extLst>
              </a:tr>
              <a:tr h="237127">
                <a:tc>
                  <a:txBody>
                    <a:bodyPr/>
                    <a:lstStyle/>
                    <a:p>
                      <a:pPr marL="0" marR="0" algn="l">
                        <a:spcBef>
                          <a:spcPts val="0"/>
                        </a:spcBef>
                        <a:spcAft>
                          <a:spcPts val="0"/>
                        </a:spcAft>
                      </a:pPr>
                      <a:r>
                        <a:rPr lang="en-US" sz="1400">
                          <a:effectLst/>
                        </a:rPr>
                        <a:t>Q</a:t>
                      </a:r>
                      <a:endParaRPr lang="en-US" sz="140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a:effectLst/>
                        </a:rPr>
                        <a:t>0</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0.0122</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0.0427</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0.0573</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0.0627</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0.0648</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0.0654</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0.0655</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a:effectLst/>
                        </a:rPr>
                        <a:t>0.0655</a:t>
                      </a:r>
                      <a:endParaRPr lang="en-US" sz="140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0.0654</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13"/>
                  </a:ext>
                </a:extLst>
              </a:tr>
            </a:tbl>
          </a:graphicData>
        </a:graphic>
      </p:graphicFrame>
      <p:sp>
        <p:nvSpPr>
          <p:cNvPr id="21" name="Content Placeholder 5"/>
          <p:cNvSpPr txBox="1">
            <a:spLocks/>
          </p:cNvSpPr>
          <p:nvPr/>
        </p:nvSpPr>
        <p:spPr>
          <a:xfrm>
            <a:off x="17804936" y="2592078"/>
            <a:ext cx="9039981" cy="692829"/>
          </a:xfrm>
          <a:prstGeom prst="rect">
            <a:avLst/>
          </a:prstGeom>
        </p:spPr>
        <p:txBody>
          <a:bodyPr lIns="208983" tIns="104492" rIns="208983" bIns="104492"/>
          <a:lstStyle>
            <a:lvl1pPr marL="0" indent="0" algn="l" defTabSz="1738348" rtl="0" eaLnBrk="1" fontAlgn="base" hangingPunct="1">
              <a:spcBef>
                <a:spcPts val="690"/>
              </a:spcBef>
              <a:spcAft>
                <a:spcPct val="0"/>
              </a:spcAft>
              <a:buFontTx/>
              <a:buNone/>
              <a:defRPr sz="2833" kern="1200">
                <a:solidFill>
                  <a:schemeClr val="tx1"/>
                </a:solidFill>
                <a:latin typeface="+mn-lt"/>
                <a:ea typeface="ＭＳ Ｐゴシック" charset="0"/>
                <a:cs typeface="ＭＳ Ｐゴシック" charset="0"/>
              </a:defRPr>
            </a:lvl1pPr>
            <a:lvl2pPr marL="2828453" indent="-1087460"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2pPr>
            <a:lvl3pPr marL="4352484"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3pPr>
            <a:lvl4pPr marL="6093477"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4pPr>
            <a:lvl5pPr marL="7834470"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5pPr>
            <a:lvl6pPr marL="9578605" indent="-870782" algn="l" defTabSz="1741565" rtl="0" eaLnBrk="1" latinLnBrk="0" hangingPunct="1">
              <a:spcBef>
                <a:spcPct val="20000"/>
              </a:spcBef>
              <a:buFont typeface="Arial"/>
              <a:buChar char="•"/>
              <a:defRPr sz="6167" kern="1200">
                <a:solidFill>
                  <a:schemeClr val="tx1"/>
                </a:solidFill>
                <a:latin typeface="+mn-lt"/>
                <a:ea typeface="+mn-ea"/>
                <a:cs typeface="+mn-cs"/>
              </a:defRPr>
            </a:lvl6pPr>
            <a:lvl7pPr marL="11320171" indent="-870782" algn="l" defTabSz="1741565" rtl="0" eaLnBrk="1" latinLnBrk="0" hangingPunct="1">
              <a:spcBef>
                <a:spcPct val="20000"/>
              </a:spcBef>
              <a:buFont typeface="Arial"/>
              <a:buChar char="•"/>
              <a:defRPr sz="6167" kern="1200">
                <a:solidFill>
                  <a:schemeClr val="tx1"/>
                </a:solidFill>
                <a:latin typeface="+mn-lt"/>
                <a:ea typeface="+mn-ea"/>
                <a:cs typeface="+mn-cs"/>
              </a:defRPr>
            </a:lvl7pPr>
            <a:lvl8pPr marL="13061736" indent="-870782" algn="l" defTabSz="1741565" rtl="0" eaLnBrk="1" latinLnBrk="0" hangingPunct="1">
              <a:spcBef>
                <a:spcPct val="20000"/>
              </a:spcBef>
              <a:buFont typeface="Arial"/>
              <a:buChar char="•"/>
              <a:defRPr sz="6167" kern="1200">
                <a:solidFill>
                  <a:schemeClr val="tx1"/>
                </a:solidFill>
                <a:latin typeface="+mn-lt"/>
                <a:ea typeface="+mn-ea"/>
                <a:cs typeface="+mn-cs"/>
              </a:defRPr>
            </a:lvl8pPr>
            <a:lvl9pPr marL="14803301" indent="-870782" algn="l" defTabSz="1741565" rtl="0" eaLnBrk="1" latinLnBrk="0" hangingPunct="1">
              <a:spcBef>
                <a:spcPct val="20000"/>
              </a:spcBef>
              <a:buFont typeface="Arial"/>
              <a:buChar char="•"/>
              <a:defRPr sz="6167" kern="1200">
                <a:solidFill>
                  <a:schemeClr val="tx1"/>
                </a:solidFill>
                <a:latin typeface="+mn-lt"/>
                <a:ea typeface="+mn-ea"/>
                <a:cs typeface="+mn-cs"/>
              </a:defRPr>
            </a:lvl9pPr>
          </a:lstStyle>
          <a:p>
            <a:r>
              <a:rPr lang="en-US" sz="2400" i="1" dirty="0"/>
              <a:t>Table 2:</a:t>
            </a:r>
            <a:r>
              <a:rPr lang="en-US" sz="2400" dirty="0"/>
              <a:t> 9-Step Markov chain model: Probability of EHR events transitioning over multiple steps</a:t>
            </a:r>
          </a:p>
        </p:txBody>
      </p:sp>
      <p:sp>
        <p:nvSpPr>
          <p:cNvPr id="22" name="Text Placeholder 4"/>
          <p:cNvSpPr txBox="1">
            <a:spLocks/>
          </p:cNvSpPr>
          <p:nvPr/>
        </p:nvSpPr>
        <p:spPr>
          <a:xfrm>
            <a:off x="17804936" y="7398999"/>
            <a:ext cx="8317590" cy="692829"/>
          </a:xfrm>
          <a:prstGeom prst="rect">
            <a:avLst/>
          </a:prstGeom>
        </p:spPr>
        <p:txBody>
          <a:bodyPr lIns="208983" tIns="104492" rIns="208983" bIns="104492" anchor="t"/>
          <a:lstStyle>
            <a:lvl1pPr marL="0" indent="0" algn="l" defTabSz="1738348" rtl="0" eaLnBrk="1" fontAlgn="base" hangingPunct="1">
              <a:spcBef>
                <a:spcPct val="20000"/>
              </a:spcBef>
              <a:spcAft>
                <a:spcPct val="0"/>
              </a:spcAft>
              <a:buFont typeface="Arial" charset="0"/>
              <a:buNone/>
              <a:defRPr sz="4167" b="1" kern="1200">
                <a:solidFill>
                  <a:srgbClr val="991329"/>
                </a:solidFill>
                <a:latin typeface="+mn-lt"/>
                <a:ea typeface="ＭＳ Ｐゴシック" charset="0"/>
                <a:cs typeface="ＭＳ Ｐゴシック" charset="0"/>
              </a:defRPr>
            </a:lvl1pPr>
            <a:lvl2pPr marL="1741565" indent="0" algn="l" defTabSz="1738348" rtl="0" eaLnBrk="1" fontAlgn="base" hangingPunct="1">
              <a:spcBef>
                <a:spcPct val="20000"/>
              </a:spcBef>
              <a:spcAft>
                <a:spcPct val="0"/>
              </a:spcAft>
              <a:buFont typeface="Arial" charset="0"/>
              <a:buNone/>
              <a:defRPr sz="7667" b="1" kern="1200">
                <a:solidFill>
                  <a:schemeClr val="tx1"/>
                </a:solidFill>
                <a:latin typeface="+mn-lt"/>
                <a:ea typeface="ＭＳ Ｐゴシック" charset="0"/>
                <a:cs typeface="+mn-cs"/>
              </a:defRPr>
            </a:lvl2pPr>
            <a:lvl3pPr marL="3483130" indent="0" algn="l" defTabSz="1738348" rtl="0" eaLnBrk="1" fontAlgn="base" hangingPunct="1">
              <a:spcBef>
                <a:spcPct val="20000"/>
              </a:spcBef>
              <a:spcAft>
                <a:spcPct val="0"/>
              </a:spcAft>
              <a:buFont typeface="Arial" charset="0"/>
              <a:buNone/>
              <a:defRPr sz="6833" b="1" kern="1200">
                <a:solidFill>
                  <a:schemeClr val="tx1"/>
                </a:solidFill>
                <a:latin typeface="+mn-lt"/>
                <a:ea typeface="ＭＳ Ｐゴシック" charset="0"/>
                <a:cs typeface="+mn-cs"/>
              </a:defRPr>
            </a:lvl3pPr>
            <a:lvl4pPr marL="5224694" indent="0" algn="l" defTabSz="1738348" rtl="0" eaLnBrk="1" fontAlgn="base" hangingPunct="1">
              <a:spcBef>
                <a:spcPct val="20000"/>
              </a:spcBef>
              <a:spcAft>
                <a:spcPct val="0"/>
              </a:spcAft>
              <a:buFont typeface="Arial" charset="0"/>
              <a:buNone/>
              <a:defRPr sz="6167" b="1" kern="1200">
                <a:solidFill>
                  <a:schemeClr val="tx1"/>
                </a:solidFill>
                <a:latin typeface="+mn-lt"/>
                <a:ea typeface="ＭＳ Ｐゴシック" charset="0"/>
                <a:cs typeface="+mn-cs"/>
              </a:defRPr>
            </a:lvl4pPr>
            <a:lvl5pPr marL="6966259" indent="0" algn="l" defTabSz="1738348" rtl="0" eaLnBrk="1" fontAlgn="base" hangingPunct="1">
              <a:spcBef>
                <a:spcPct val="20000"/>
              </a:spcBef>
              <a:spcAft>
                <a:spcPct val="0"/>
              </a:spcAft>
              <a:buFont typeface="Arial" charset="0"/>
              <a:buNone/>
              <a:defRPr sz="6167" b="1" kern="1200">
                <a:solidFill>
                  <a:schemeClr val="tx1"/>
                </a:solidFill>
                <a:latin typeface="+mn-lt"/>
                <a:ea typeface="ＭＳ Ｐゴシック" charset="0"/>
                <a:cs typeface="+mn-cs"/>
              </a:defRPr>
            </a:lvl5pPr>
            <a:lvl6pPr marL="8707824" indent="0" algn="l" defTabSz="1741565" rtl="0" eaLnBrk="1" latinLnBrk="0" hangingPunct="1">
              <a:spcBef>
                <a:spcPct val="20000"/>
              </a:spcBef>
              <a:buFont typeface="Arial"/>
              <a:buNone/>
              <a:defRPr sz="6167" b="1" kern="1200">
                <a:solidFill>
                  <a:schemeClr val="tx1"/>
                </a:solidFill>
                <a:latin typeface="+mn-lt"/>
                <a:ea typeface="+mn-ea"/>
                <a:cs typeface="+mn-cs"/>
              </a:defRPr>
            </a:lvl6pPr>
            <a:lvl7pPr marL="10449387" indent="0" algn="l" defTabSz="1741565" rtl="0" eaLnBrk="1" latinLnBrk="0" hangingPunct="1">
              <a:spcBef>
                <a:spcPct val="20000"/>
              </a:spcBef>
              <a:buFont typeface="Arial"/>
              <a:buNone/>
              <a:defRPr sz="6167" b="1" kern="1200">
                <a:solidFill>
                  <a:schemeClr val="tx1"/>
                </a:solidFill>
                <a:latin typeface="+mn-lt"/>
                <a:ea typeface="+mn-ea"/>
                <a:cs typeface="+mn-cs"/>
              </a:defRPr>
            </a:lvl7pPr>
            <a:lvl8pPr marL="12190954" indent="0" algn="l" defTabSz="1741565" rtl="0" eaLnBrk="1" latinLnBrk="0" hangingPunct="1">
              <a:spcBef>
                <a:spcPct val="20000"/>
              </a:spcBef>
              <a:buFont typeface="Arial"/>
              <a:buNone/>
              <a:defRPr sz="6167" b="1" kern="1200">
                <a:solidFill>
                  <a:schemeClr val="tx1"/>
                </a:solidFill>
                <a:latin typeface="+mn-lt"/>
                <a:ea typeface="+mn-ea"/>
                <a:cs typeface="+mn-cs"/>
              </a:defRPr>
            </a:lvl8pPr>
            <a:lvl9pPr marL="13932519" indent="0" algn="l" defTabSz="1741565" rtl="0" eaLnBrk="1" latinLnBrk="0" hangingPunct="1">
              <a:spcBef>
                <a:spcPct val="20000"/>
              </a:spcBef>
              <a:buFont typeface="Arial"/>
              <a:buNone/>
              <a:defRPr sz="6167" b="1" kern="1200">
                <a:solidFill>
                  <a:schemeClr val="tx1"/>
                </a:solidFill>
                <a:latin typeface="+mn-lt"/>
                <a:ea typeface="+mn-ea"/>
                <a:cs typeface="+mn-cs"/>
              </a:defRPr>
            </a:lvl9pPr>
          </a:lstStyle>
          <a:p>
            <a:r>
              <a:rPr lang="en-US" sz="3600" dirty="0"/>
              <a:t>Implications and Conclusion</a:t>
            </a:r>
          </a:p>
        </p:txBody>
      </p:sp>
      <p:pic>
        <p:nvPicPr>
          <p:cNvPr id="23" name="Picture 22">
            <a:extLst>
              <a:ext uri="{FF2B5EF4-FFF2-40B4-BE49-F238E27FC236}">
                <a16:creationId xmlns:a16="http://schemas.microsoft.com/office/drawing/2014/main" id="{F3264772-FF37-D844-B80C-576D8BC9D63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8091277" y="9804744"/>
            <a:ext cx="3956451" cy="3225682"/>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D4E7081E-D4A6-0146-89D7-F5CDDA5F98E9}"/>
              </a:ext>
            </a:extLst>
          </p:cNvPr>
          <p:cNvPicPr/>
          <p:nvPr/>
        </p:nvPicPr>
        <p:blipFill rotWithShape="1">
          <a:blip r:embed="rId6">
            <a:extLst>
              <a:ext uri="{28A0092B-C50C-407E-A947-70E740481C1C}">
                <a14:useLocalDpi xmlns:a14="http://schemas.microsoft.com/office/drawing/2010/main" val="0"/>
              </a:ext>
            </a:extLst>
          </a:blip>
          <a:srcRect t="2883" b="3243"/>
          <a:stretch/>
        </p:blipFill>
        <p:spPr bwMode="auto">
          <a:xfrm>
            <a:off x="22400681" y="9716384"/>
            <a:ext cx="4484214" cy="325054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25" name="Content Placeholder 5"/>
          <p:cNvSpPr txBox="1">
            <a:spLocks/>
          </p:cNvSpPr>
          <p:nvPr/>
        </p:nvSpPr>
        <p:spPr>
          <a:xfrm>
            <a:off x="17804936" y="8019801"/>
            <a:ext cx="8844535" cy="1830530"/>
          </a:xfrm>
          <a:prstGeom prst="rect">
            <a:avLst/>
          </a:prstGeom>
        </p:spPr>
        <p:txBody>
          <a:bodyPr lIns="208983" tIns="104492" rIns="208983" bIns="104492"/>
          <a:lstStyle>
            <a:lvl1pPr marL="0" indent="0" algn="l" defTabSz="1738348" rtl="0" eaLnBrk="1" fontAlgn="base" hangingPunct="1">
              <a:spcBef>
                <a:spcPts val="690"/>
              </a:spcBef>
              <a:spcAft>
                <a:spcPct val="0"/>
              </a:spcAft>
              <a:buFontTx/>
              <a:buNone/>
              <a:defRPr sz="2833" kern="1200">
                <a:solidFill>
                  <a:schemeClr val="tx1"/>
                </a:solidFill>
                <a:latin typeface="+mn-lt"/>
                <a:ea typeface="ＭＳ Ｐゴシック" charset="0"/>
                <a:cs typeface="ＭＳ Ｐゴシック" charset="0"/>
              </a:defRPr>
            </a:lvl1pPr>
            <a:lvl2pPr marL="2828453" indent="-1087460"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2pPr>
            <a:lvl3pPr marL="4352484"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3pPr>
            <a:lvl4pPr marL="6093477"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4pPr>
            <a:lvl5pPr marL="7834470"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5pPr>
            <a:lvl6pPr marL="9578605" indent="-870782" algn="l" defTabSz="1741565" rtl="0" eaLnBrk="1" latinLnBrk="0" hangingPunct="1">
              <a:spcBef>
                <a:spcPct val="20000"/>
              </a:spcBef>
              <a:buFont typeface="Arial"/>
              <a:buChar char="•"/>
              <a:defRPr sz="6167" kern="1200">
                <a:solidFill>
                  <a:schemeClr val="tx1"/>
                </a:solidFill>
                <a:latin typeface="+mn-lt"/>
                <a:ea typeface="+mn-ea"/>
                <a:cs typeface="+mn-cs"/>
              </a:defRPr>
            </a:lvl6pPr>
            <a:lvl7pPr marL="11320171" indent="-870782" algn="l" defTabSz="1741565" rtl="0" eaLnBrk="1" latinLnBrk="0" hangingPunct="1">
              <a:spcBef>
                <a:spcPct val="20000"/>
              </a:spcBef>
              <a:buFont typeface="Arial"/>
              <a:buChar char="•"/>
              <a:defRPr sz="6167" kern="1200">
                <a:solidFill>
                  <a:schemeClr val="tx1"/>
                </a:solidFill>
                <a:latin typeface="+mn-lt"/>
                <a:ea typeface="+mn-ea"/>
                <a:cs typeface="+mn-cs"/>
              </a:defRPr>
            </a:lvl7pPr>
            <a:lvl8pPr marL="13061736" indent="-870782" algn="l" defTabSz="1741565" rtl="0" eaLnBrk="1" latinLnBrk="0" hangingPunct="1">
              <a:spcBef>
                <a:spcPct val="20000"/>
              </a:spcBef>
              <a:buFont typeface="Arial"/>
              <a:buChar char="•"/>
              <a:defRPr sz="6167" kern="1200">
                <a:solidFill>
                  <a:schemeClr val="tx1"/>
                </a:solidFill>
                <a:latin typeface="+mn-lt"/>
                <a:ea typeface="+mn-ea"/>
                <a:cs typeface="+mn-cs"/>
              </a:defRPr>
            </a:lvl8pPr>
            <a:lvl9pPr marL="14803301" indent="-870782" algn="l" defTabSz="1741565" rtl="0" eaLnBrk="1" latinLnBrk="0" hangingPunct="1">
              <a:spcBef>
                <a:spcPct val="20000"/>
              </a:spcBef>
              <a:buFont typeface="Arial"/>
              <a:buChar char="•"/>
              <a:defRPr sz="6167" kern="1200">
                <a:solidFill>
                  <a:schemeClr val="tx1"/>
                </a:solidFill>
                <a:latin typeface="+mn-lt"/>
                <a:ea typeface="+mn-ea"/>
                <a:cs typeface="+mn-cs"/>
              </a:defRPr>
            </a:lvl9pPr>
          </a:lstStyle>
          <a:p>
            <a:pPr marL="457200" indent="-457200">
              <a:lnSpc>
                <a:spcPts val="2600"/>
              </a:lnSpc>
              <a:buFont typeface="Arial" panose="020B0604020202020204" pitchFamily="34" charset="0"/>
              <a:buChar char="•"/>
            </a:pPr>
            <a:r>
              <a:rPr lang="en-US" sz="2400" dirty="0"/>
              <a:t>EHR logs can be used as an alternative data source for EHR workflow analysis</a:t>
            </a:r>
          </a:p>
          <a:p>
            <a:pPr marL="457200" indent="-457200">
              <a:lnSpc>
                <a:spcPts val="2600"/>
              </a:lnSpc>
              <a:buFont typeface="Arial" panose="020B0604020202020204" pitchFamily="34" charset="0"/>
              <a:buChar char="•"/>
            </a:pPr>
            <a:r>
              <a:rPr lang="en-US" sz="2400" dirty="0"/>
              <a:t>Empirical data  from EHR logs can be used as a source for EHR screen redesign</a:t>
            </a:r>
          </a:p>
        </p:txBody>
      </p:sp>
      <p:sp>
        <p:nvSpPr>
          <p:cNvPr id="18" name="Right Arrow 17"/>
          <p:cNvSpPr/>
          <p:nvPr/>
        </p:nvSpPr>
        <p:spPr>
          <a:xfrm>
            <a:off x="21589300" y="10845152"/>
            <a:ext cx="1226633" cy="808732"/>
          </a:xfrm>
          <a:prstGeom prst="rightArrow">
            <a:avLst/>
          </a:prstGeom>
          <a:solidFill>
            <a:srgbClr val="17296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8589900" y="14402768"/>
            <a:ext cx="8866695" cy="1600438"/>
          </a:xfrm>
          <a:prstGeom prst="rect">
            <a:avLst/>
          </a:prstGeom>
        </p:spPr>
        <p:txBody>
          <a:bodyPr wrap="square">
            <a:spAutoFit/>
          </a:bodyPr>
          <a:lstStyle/>
          <a:p>
            <a:r>
              <a:rPr lang="en-US" sz="2400" i="1" dirty="0"/>
              <a:t>Figure 1: Transition Probability Matrix Graph</a:t>
            </a:r>
          </a:p>
          <a:p>
            <a:r>
              <a:rPr lang="en-US" sz="1800" i="1" dirty="0">
                <a:solidFill>
                  <a:schemeClr val="bg1">
                    <a:lumMod val="50000"/>
                  </a:schemeClr>
                </a:solidFill>
              </a:rPr>
              <a:t>Note</a:t>
            </a:r>
            <a:r>
              <a:rPr lang="en-US" sz="1800" dirty="0">
                <a:solidFill>
                  <a:schemeClr val="bg1">
                    <a:lumMod val="50000"/>
                  </a:schemeClr>
                </a:solidFill>
              </a:rPr>
              <a:t>: Only the top 2 dominant probabilities for each event are depicted in the diagrams. The size of the sequence nodes denotes the overall frequency of use. The bold red arcs reflect the highest probability for that event. The black arcs denote the second-highest probability for that event</a:t>
            </a:r>
            <a:r>
              <a:rPr lang="en-US" sz="2000" dirty="0">
                <a:solidFill>
                  <a:schemeClr val="bg1">
                    <a:lumMod val="50000"/>
                  </a:schemeClr>
                </a:solidFill>
              </a:rPr>
              <a:t>. </a:t>
            </a:r>
          </a:p>
        </p:txBody>
      </p:sp>
      <p:sp>
        <p:nvSpPr>
          <p:cNvPr id="29" name="Rectangle 28"/>
          <p:cNvSpPr/>
          <p:nvPr/>
        </p:nvSpPr>
        <p:spPr>
          <a:xfrm>
            <a:off x="17979104" y="13115130"/>
            <a:ext cx="8979794" cy="461665"/>
          </a:xfrm>
          <a:prstGeom prst="rect">
            <a:avLst/>
          </a:prstGeom>
        </p:spPr>
        <p:txBody>
          <a:bodyPr wrap="square">
            <a:spAutoFit/>
          </a:bodyPr>
          <a:lstStyle/>
          <a:p>
            <a:r>
              <a:rPr lang="en-US" sz="2400" i="1" dirty="0"/>
              <a:t>Figure 2</a:t>
            </a:r>
            <a:r>
              <a:rPr lang="en-US" sz="2400" dirty="0"/>
              <a:t>: </a:t>
            </a:r>
            <a:r>
              <a:rPr lang="en-US" sz="2400" i="1" dirty="0"/>
              <a:t>Redesigning an EHR screen based on </a:t>
            </a:r>
            <a:r>
              <a:rPr lang="en-US" sz="2400" i="1" dirty="0" err="1"/>
              <a:t>TPM</a:t>
            </a:r>
            <a:r>
              <a:rPr lang="en-US" sz="2400" i="1" dirty="0"/>
              <a:t>/MCA results.</a:t>
            </a:r>
          </a:p>
        </p:txBody>
      </p:sp>
      <p:sp>
        <p:nvSpPr>
          <p:cNvPr id="30" name="Content Placeholder 5"/>
          <p:cNvSpPr txBox="1">
            <a:spLocks/>
          </p:cNvSpPr>
          <p:nvPr/>
        </p:nvSpPr>
        <p:spPr>
          <a:xfrm>
            <a:off x="17836307" y="15502273"/>
            <a:ext cx="9468167" cy="577775"/>
          </a:xfrm>
          <a:prstGeom prst="rect">
            <a:avLst/>
          </a:prstGeom>
        </p:spPr>
        <p:txBody>
          <a:bodyPr lIns="208983" tIns="104492" rIns="208983" bIns="104492"/>
          <a:lstStyle>
            <a:lvl1pPr marL="0" indent="0" algn="l" defTabSz="1738348" rtl="0" eaLnBrk="1" fontAlgn="base" hangingPunct="1">
              <a:spcBef>
                <a:spcPts val="690"/>
              </a:spcBef>
              <a:spcAft>
                <a:spcPct val="0"/>
              </a:spcAft>
              <a:buFontTx/>
              <a:buNone/>
              <a:defRPr sz="2833" kern="1200">
                <a:solidFill>
                  <a:schemeClr val="tx1"/>
                </a:solidFill>
                <a:latin typeface="+mn-lt"/>
                <a:ea typeface="ＭＳ Ｐゴシック" charset="0"/>
                <a:cs typeface="ＭＳ Ｐゴシック" charset="0"/>
              </a:defRPr>
            </a:lvl1pPr>
            <a:lvl2pPr marL="2828453" indent="-1087460"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2pPr>
            <a:lvl3pPr marL="4352484"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3pPr>
            <a:lvl4pPr marL="6093477"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4pPr>
            <a:lvl5pPr marL="7834470"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5pPr>
            <a:lvl6pPr marL="9578605" indent="-870782" algn="l" defTabSz="1741565" rtl="0" eaLnBrk="1" latinLnBrk="0" hangingPunct="1">
              <a:spcBef>
                <a:spcPct val="20000"/>
              </a:spcBef>
              <a:buFont typeface="Arial"/>
              <a:buChar char="•"/>
              <a:defRPr sz="6167" kern="1200">
                <a:solidFill>
                  <a:schemeClr val="tx1"/>
                </a:solidFill>
                <a:latin typeface="+mn-lt"/>
                <a:ea typeface="+mn-ea"/>
                <a:cs typeface="+mn-cs"/>
              </a:defRPr>
            </a:lvl6pPr>
            <a:lvl7pPr marL="11320171" indent="-870782" algn="l" defTabSz="1741565" rtl="0" eaLnBrk="1" latinLnBrk="0" hangingPunct="1">
              <a:spcBef>
                <a:spcPct val="20000"/>
              </a:spcBef>
              <a:buFont typeface="Arial"/>
              <a:buChar char="•"/>
              <a:defRPr sz="6167" kern="1200">
                <a:solidFill>
                  <a:schemeClr val="tx1"/>
                </a:solidFill>
                <a:latin typeface="+mn-lt"/>
                <a:ea typeface="+mn-ea"/>
                <a:cs typeface="+mn-cs"/>
              </a:defRPr>
            </a:lvl7pPr>
            <a:lvl8pPr marL="13061736" indent="-870782" algn="l" defTabSz="1741565" rtl="0" eaLnBrk="1" latinLnBrk="0" hangingPunct="1">
              <a:spcBef>
                <a:spcPct val="20000"/>
              </a:spcBef>
              <a:buFont typeface="Arial"/>
              <a:buChar char="•"/>
              <a:defRPr sz="6167" kern="1200">
                <a:solidFill>
                  <a:schemeClr val="tx1"/>
                </a:solidFill>
                <a:latin typeface="+mn-lt"/>
                <a:ea typeface="+mn-ea"/>
                <a:cs typeface="+mn-cs"/>
              </a:defRPr>
            </a:lvl8pPr>
            <a:lvl9pPr marL="14803301" indent="-870782" algn="l" defTabSz="1741565" rtl="0" eaLnBrk="1" latinLnBrk="0" hangingPunct="1">
              <a:spcBef>
                <a:spcPct val="20000"/>
              </a:spcBef>
              <a:buFont typeface="Arial"/>
              <a:buChar char="•"/>
              <a:defRPr sz="6167" kern="1200">
                <a:solidFill>
                  <a:schemeClr val="tx1"/>
                </a:solidFill>
                <a:latin typeface="+mn-lt"/>
                <a:ea typeface="+mn-ea"/>
                <a:cs typeface="+mn-cs"/>
              </a:defRPr>
            </a:lvl9pPr>
          </a:lstStyle>
          <a:p>
            <a:r>
              <a:rPr lang="en-US" sz="2400" b="1" dirty="0"/>
              <a:t>Contact Information:         </a:t>
            </a:r>
            <a:r>
              <a:rPr lang="en-US" sz="2400" dirty="0"/>
              <a:t>@an2ny            antolentino@email.arizona.edu</a:t>
            </a:r>
          </a:p>
          <a:p>
            <a:r>
              <a:rPr lang="en-US" sz="2400" dirty="0"/>
              <a:t>	 	</a:t>
            </a:r>
          </a:p>
          <a:p>
            <a:endParaRPr lang="en-US" sz="2400" dirty="0"/>
          </a:p>
        </p:txBody>
      </p:sp>
      <p:sp>
        <p:nvSpPr>
          <p:cNvPr id="31" name="Content Placeholder 5">
            <a:extLst>
              <a:ext uri="{FF2B5EF4-FFF2-40B4-BE49-F238E27FC236}">
                <a16:creationId xmlns:a16="http://schemas.microsoft.com/office/drawing/2014/main" id="{B10D9277-A1E0-784E-B17D-02C1F1893E60}"/>
              </a:ext>
            </a:extLst>
          </p:cNvPr>
          <p:cNvSpPr txBox="1">
            <a:spLocks/>
          </p:cNvSpPr>
          <p:nvPr/>
        </p:nvSpPr>
        <p:spPr>
          <a:xfrm>
            <a:off x="8356643" y="3092261"/>
            <a:ext cx="8317590" cy="2662298"/>
          </a:xfrm>
          <a:prstGeom prst="rect">
            <a:avLst/>
          </a:prstGeom>
        </p:spPr>
        <p:txBody>
          <a:bodyPr lIns="208983" tIns="104492" rIns="208983" bIns="104492"/>
          <a:lstStyle>
            <a:lvl1pPr marL="0" indent="0" algn="l" defTabSz="1738348" rtl="0" eaLnBrk="1" fontAlgn="base" hangingPunct="1">
              <a:spcBef>
                <a:spcPts val="690"/>
              </a:spcBef>
              <a:spcAft>
                <a:spcPct val="0"/>
              </a:spcAft>
              <a:buFontTx/>
              <a:buNone/>
              <a:defRPr sz="2833" kern="1200">
                <a:solidFill>
                  <a:schemeClr val="tx1"/>
                </a:solidFill>
                <a:latin typeface="+mn-lt"/>
                <a:ea typeface="ＭＳ Ｐゴシック" charset="0"/>
                <a:cs typeface="ＭＳ Ｐゴシック" charset="0"/>
              </a:defRPr>
            </a:lvl1pPr>
            <a:lvl2pPr marL="2828453" indent="-1087460"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2pPr>
            <a:lvl3pPr marL="4352484"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3pPr>
            <a:lvl4pPr marL="6093477"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4pPr>
            <a:lvl5pPr marL="7834470"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5pPr>
            <a:lvl6pPr marL="9578605" indent="-870782" algn="l" defTabSz="1741565" rtl="0" eaLnBrk="1" latinLnBrk="0" hangingPunct="1">
              <a:spcBef>
                <a:spcPct val="20000"/>
              </a:spcBef>
              <a:buFont typeface="Arial"/>
              <a:buChar char="•"/>
              <a:defRPr sz="6167" kern="1200">
                <a:solidFill>
                  <a:schemeClr val="tx1"/>
                </a:solidFill>
                <a:latin typeface="+mn-lt"/>
                <a:ea typeface="+mn-ea"/>
                <a:cs typeface="+mn-cs"/>
              </a:defRPr>
            </a:lvl6pPr>
            <a:lvl7pPr marL="11320171" indent="-870782" algn="l" defTabSz="1741565" rtl="0" eaLnBrk="1" latinLnBrk="0" hangingPunct="1">
              <a:spcBef>
                <a:spcPct val="20000"/>
              </a:spcBef>
              <a:buFont typeface="Arial"/>
              <a:buChar char="•"/>
              <a:defRPr sz="6167" kern="1200">
                <a:solidFill>
                  <a:schemeClr val="tx1"/>
                </a:solidFill>
                <a:latin typeface="+mn-lt"/>
                <a:ea typeface="+mn-ea"/>
                <a:cs typeface="+mn-cs"/>
              </a:defRPr>
            </a:lvl7pPr>
            <a:lvl8pPr marL="13061736" indent="-870782" algn="l" defTabSz="1741565" rtl="0" eaLnBrk="1" latinLnBrk="0" hangingPunct="1">
              <a:spcBef>
                <a:spcPct val="20000"/>
              </a:spcBef>
              <a:buFont typeface="Arial"/>
              <a:buChar char="•"/>
              <a:defRPr sz="6167" kern="1200">
                <a:solidFill>
                  <a:schemeClr val="tx1"/>
                </a:solidFill>
                <a:latin typeface="+mn-lt"/>
                <a:ea typeface="+mn-ea"/>
                <a:cs typeface="+mn-cs"/>
              </a:defRPr>
            </a:lvl8pPr>
            <a:lvl9pPr marL="14803301" indent="-870782" algn="l" defTabSz="1741565" rtl="0" eaLnBrk="1" latinLnBrk="0" hangingPunct="1">
              <a:spcBef>
                <a:spcPct val="20000"/>
              </a:spcBef>
              <a:buFont typeface="Arial"/>
              <a:buChar char="•"/>
              <a:defRPr sz="6167" kern="1200">
                <a:solidFill>
                  <a:schemeClr val="tx1"/>
                </a:solidFill>
                <a:latin typeface="+mn-lt"/>
                <a:ea typeface="+mn-ea"/>
                <a:cs typeface="+mn-cs"/>
              </a:defRPr>
            </a:lvl9pPr>
          </a:lstStyle>
          <a:p>
            <a:pPr marL="457200" indent="-457200">
              <a:buFont typeface="Arial" panose="020B0604020202020204" pitchFamily="34" charset="0"/>
              <a:buChar char="•"/>
            </a:pPr>
            <a:endParaRPr lang="en-US" sz="2400" dirty="0"/>
          </a:p>
        </p:txBody>
      </p:sp>
      <p:graphicFrame>
        <p:nvGraphicFramePr>
          <p:cNvPr id="33" name="Table 32">
            <a:extLst>
              <a:ext uri="{FF2B5EF4-FFF2-40B4-BE49-F238E27FC236}">
                <a16:creationId xmlns:a16="http://schemas.microsoft.com/office/drawing/2014/main" id="{A349BB98-CDBF-B34B-A1AF-92D21F47C614}"/>
              </a:ext>
            </a:extLst>
          </p:cNvPr>
          <p:cNvGraphicFramePr>
            <a:graphicFrameLocks noGrp="1"/>
          </p:cNvGraphicFramePr>
          <p:nvPr>
            <p:extLst>
              <p:ext uri="{D42A27DB-BD31-4B8C-83A1-F6EECF244321}">
                <p14:modId xmlns:p14="http://schemas.microsoft.com/office/powerpoint/2010/main" val="971724073"/>
              </p:ext>
            </p:extLst>
          </p:nvPr>
        </p:nvGraphicFramePr>
        <p:xfrm>
          <a:off x="12135131" y="3507963"/>
          <a:ext cx="4990463" cy="5262972"/>
        </p:xfrm>
        <a:graphic>
          <a:graphicData uri="http://schemas.openxmlformats.org/drawingml/2006/table">
            <a:tbl>
              <a:tblPr firstRow="1" firstCol="1" bandRow="1">
                <a:tableStyleId>{616DA210-FB5B-4158-B5E0-FEB733F419BA}</a:tableStyleId>
              </a:tblPr>
              <a:tblGrid>
                <a:gridCol w="2831428">
                  <a:extLst>
                    <a:ext uri="{9D8B030D-6E8A-4147-A177-3AD203B41FA5}">
                      <a16:colId xmlns:a16="http://schemas.microsoft.com/office/drawing/2014/main" val="20000"/>
                    </a:ext>
                  </a:extLst>
                </a:gridCol>
                <a:gridCol w="975040">
                  <a:extLst>
                    <a:ext uri="{9D8B030D-6E8A-4147-A177-3AD203B41FA5}">
                      <a16:colId xmlns:a16="http://schemas.microsoft.com/office/drawing/2014/main" val="20001"/>
                    </a:ext>
                  </a:extLst>
                </a:gridCol>
                <a:gridCol w="1183995">
                  <a:extLst>
                    <a:ext uri="{9D8B030D-6E8A-4147-A177-3AD203B41FA5}">
                      <a16:colId xmlns:a16="http://schemas.microsoft.com/office/drawing/2014/main" val="20002"/>
                    </a:ext>
                  </a:extLst>
                </a:gridCol>
              </a:tblGrid>
              <a:tr h="470836">
                <a:tc>
                  <a:txBody>
                    <a:bodyPr/>
                    <a:lstStyle/>
                    <a:p>
                      <a:pPr marL="0" marR="0" algn="l">
                        <a:spcBef>
                          <a:spcPts val="0"/>
                        </a:spcBef>
                        <a:spcAft>
                          <a:spcPts val="0"/>
                        </a:spcAft>
                      </a:pPr>
                      <a:r>
                        <a:rPr lang="en-US" sz="1400" dirty="0">
                          <a:effectLst/>
                        </a:rPr>
                        <a:t> </a:t>
                      </a:r>
                    </a:p>
                    <a:p>
                      <a:pPr marL="0" marR="0" algn="l">
                        <a:spcBef>
                          <a:spcPts val="0"/>
                        </a:spcBef>
                        <a:spcAft>
                          <a:spcPts val="0"/>
                        </a:spcAft>
                      </a:pPr>
                      <a:r>
                        <a:rPr lang="en-US" sz="1400" dirty="0">
                          <a:effectLst/>
                        </a:rPr>
                        <a:t>Characteristics</a:t>
                      </a:r>
                      <a:endParaRPr lang="en-US" sz="140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n (%)</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M(SD)</a:t>
                      </a:r>
                      <a:endParaRPr lang="en-US" sz="1400" i="1"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0"/>
                  </a:ext>
                </a:extLst>
              </a:tr>
              <a:tr h="235417">
                <a:tc>
                  <a:txBody>
                    <a:bodyPr/>
                    <a:lstStyle/>
                    <a:p>
                      <a:pPr marL="0" marR="0" algn="l">
                        <a:spcBef>
                          <a:spcPts val="0"/>
                        </a:spcBef>
                        <a:spcAft>
                          <a:spcPts val="0"/>
                        </a:spcAft>
                      </a:pPr>
                      <a:r>
                        <a:rPr lang="en-US" sz="1400" dirty="0">
                          <a:effectLst/>
                        </a:rPr>
                        <a:t>Age</a:t>
                      </a:r>
                      <a:endParaRPr lang="en-US" sz="1400" b="1"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49.94(11.55)</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1"/>
                  </a:ext>
                </a:extLst>
              </a:tr>
              <a:tr h="235417">
                <a:tc>
                  <a:txBody>
                    <a:bodyPr/>
                    <a:lstStyle/>
                    <a:p>
                      <a:pPr marL="0" marR="0" algn="l">
                        <a:spcBef>
                          <a:spcPts val="0"/>
                        </a:spcBef>
                        <a:spcAft>
                          <a:spcPts val="0"/>
                        </a:spcAft>
                      </a:pPr>
                      <a:r>
                        <a:rPr lang="en-US" sz="1400" b="0" dirty="0">
                          <a:effectLst/>
                        </a:rPr>
                        <a:t>  51-65 years old</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14 (70)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 </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2"/>
                  </a:ext>
                </a:extLst>
              </a:tr>
              <a:tr h="235417">
                <a:tc>
                  <a:txBody>
                    <a:bodyPr/>
                    <a:lstStyle/>
                    <a:p>
                      <a:pPr marL="0" marR="0" algn="l">
                        <a:spcBef>
                          <a:spcPts val="0"/>
                        </a:spcBef>
                        <a:spcAft>
                          <a:spcPts val="0"/>
                        </a:spcAft>
                      </a:pPr>
                      <a:r>
                        <a:rPr lang="en-US" sz="1400" b="0" dirty="0">
                          <a:effectLst/>
                        </a:rPr>
                        <a:t>  23-38 years old</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4 (20)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 </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3"/>
                  </a:ext>
                </a:extLst>
              </a:tr>
              <a:tr h="235417">
                <a:tc>
                  <a:txBody>
                    <a:bodyPr/>
                    <a:lstStyle/>
                    <a:p>
                      <a:pPr marL="0" marR="0" algn="l">
                        <a:spcBef>
                          <a:spcPts val="0"/>
                        </a:spcBef>
                        <a:spcAft>
                          <a:spcPts val="0"/>
                        </a:spcAft>
                      </a:pPr>
                      <a:r>
                        <a:rPr lang="en-US" sz="1400" dirty="0">
                          <a:effectLst/>
                        </a:rPr>
                        <a:t>Years of practice</a:t>
                      </a:r>
                      <a:endParaRPr lang="en-US" sz="1400" b="1"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 </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18.42(11.89)</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4"/>
                  </a:ext>
                </a:extLst>
              </a:tr>
              <a:tr h="235417">
                <a:tc>
                  <a:txBody>
                    <a:bodyPr/>
                    <a:lstStyle/>
                    <a:p>
                      <a:pPr marL="0" marR="0" algn="l">
                        <a:spcBef>
                          <a:spcPts val="0"/>
                        </a:spcBef>
                        <a:spcAft>
                          <a:spcPts val="0"/>
                        </a:spcAft>
                      </a:pPr>
                      <a:r>
                        <a:rPr lang="en-US" sz="1400" b="0" dirty="0">
                          <a:effectLst/>
                        </a:rPr>
                        <a:t>   6-15 years</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9(45)</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 </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5"/>
                  </a:ext>
                </a:extLst>
              </a:tr>
              <a:tr h="235417">
                <a:tc>
                  <a:txBody>
                    <a:bodyPr/>
                    <a:lstStyle/>
                    <a:p>
                      <a:pPr marL="0" marR="0" algn="l">
                        <a:spcBef>
                          <a:spcPts val="0"/>
                        </a:spcBef>
                        <a:spcAft>
                          <a:spcPts val="0"/>
                        </a:spcAft>
                      </a:pPr>
                      <a:r>
                        <a:rPr lang="en-US" sz="1400" b="0" dirty="0">
                          <a:effectLst/>
                        </a:rPr>
                        <a:t>   16-30 years</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8(40)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 </a:t>
                      </a:r>
                      <a:endParaRPr lang="en-US" sz="1400" b="1"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6"/>
                  </a:ext>
                </a:extLst>
              </a:tr>
              <a:tr h="235417">
                <a:tc>
                  <a:txBody>
                    <a:bodyPr/>
                    <a:lstStyle/>
                    <a:p>
                      <a:pPr marL="0" marR="0" algn="l">
                        <a:spcBef>
                          <a:spcPts val="0"/>
                        </a:spcBef>
                        <a:spcAft>
                          <a:spcPts val="0"/>
                        </a:spcAft>
                      </a:pPr>
                      <a:r>
                        <a:rPr lang="en-US" sz="1400" dirty="0">
                          <a:effectLst/>
                        </a:rPr>
                        <a:t>Computer proficiency</a:t>
                      </a:r>
                      <a:endParaRPr lang="en-US" sz="1400" b="1"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 </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7.00(1.65)</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7"/>
                  </a:ext>
                </a:extLst>
              </a:tr>
              <a:tr h="235417">
                <a:tc>
                  <a:txBody>
                    <a:bodyPr/>
                    <a:lstStyle/>
                    <a:p>
                      <a:pPr marL="0" marR="0" algn="l">
                        <a:spcBef>
                          <a:spcPts val="0"/>
                        </a:spcBef>
                        <a:spcAft>
                          <a:spcPts val="0"/>
                        </a:spcAft>
                      </a:pPr>
                      <a:r>
                        <a:rPr lang="en-US" sz="1400" dirty="0">
                          <a:effectLst/>
                        </a:rPr>
                        <a:t>EHR proficiency</a:t>
                      </a:r>
                      <a:endParaRPr lang="en-US" sz="1400" b="1"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 </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7.25 (1.97)</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8"/>
                  </a:ext>
                </a:extLst>
              </a:tr>
              <a:tr h="242400">
                <a:tc>
                  <a:txBody>
                    <a:bodyPr/>
                    <a:lstStyle/>
                    <a:p>
                      <a:pPr marL="0" marR="0" algn="l">
                        <a:spcBef>
                          <a:spcPts val="0"/>
                        </a:spcBef>
                        <a:spcAft>
                          <a:spcPts val="0"/>
                        </a:spcAft>
                      </a:pPr>
                      <a:r>
                        <a:rPr lang="en-US" sz="1400" dirty="0">
                          <a:effectLst/>
                        </a:rPr>
                        <a:t>Gender: </a:t>
                      </a:r>
                      <a:r>
                        <a:rPr lang="en-US" sz="1400" b="0" dirty="0">
                          <a:effectLst/>
                        </a:rPr>
                        <a:t>Female</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20(100)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r>
                        <a:rPr lang="en-US" sz="1400" dirty="0">
                          <a:effectLst/>
                        </a:rPr>
                        <a:t> </a:t>
                      </a: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0009"/>
                  </a:ext>
                </a:extLst>
              </a:tr>
              <a:tr h="242400">
                <a:tc>
                  <a:txBody>
                    <a:bodyPr/>
                    <a:lstStyle/>
                    <a:p>
                      <a:pPr marL="0" marR="0" algn="l">
                        <a:spcBef>
                          <a:spcPts val="0"/>
                        </a:spcBef>
                        <a:spcAft>
                          <a:spcPts val="0"/>
                        </a:spcAft>
                      </a:pPr>
                      <a:r>
                        <a:rPr lang="en-US" sz="1400" b="0" dirty="0">
                          <a:effectLst/>
                        </a:rPr>
                        <a:t>Ethnicity</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2365342902"/>
                  </a:ext>
                </a:extLst>
              </a:tr>
              <a:tr h="242400">
                <a:tc>
                  <a:txBody>
                    <a:bodyPr/>
                    <a:lstStyle/>
                    <a:p>
                      <a:pPr marL="0" marR="0" algn="l">
                        <a:spcBef>
                          <a:spcPts val="0"/>
                        </a:spcBef>
                        <a:spcAft>
                          <a:spcPts val="0"/>
                        </a:spcAft>
                      </a:pPr>
                      <a:r>
                        <a:rPr lang="en-US" sz="1400" b="0" dirty="0">
                          <a:effectLst/>
                        </a:rPr>
                        <a:t>    White</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14(70)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3404862380"/>
                  </a:ext>
                </a:extLst>
              </a:tr>
              <a:tr h="242400">
                <a:tc>
                  <a:txBody>
                    <a:bodyPr/>
                    <a:lstStyle/>
                    <a:p>
                      <a:pPr marL="0" marR="0" algn="l">
                        <a:spcBef>
                          <a:spcPts val="0"/>
                        </a:spcBef>
                        <a:spcAft>
                          <a:spcPts val="0"/>
                        </a:spcAft>
                      </a:pPr>
                      <a:r>
                        <a:rPr lang="en-US" sz="1400" b="0" dirty="0">
                          <a:effectLst/>
                        </a:rPr>
                        <a:t>    Asian</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4(20)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925571578"/>
                  </a:ext>
                </a:extLst>
              </a:tr>
              <a:tr h="242400">
                <a:tc>
                  <a:txBody>
                    <a:bodyPr/>
                    <a:lstStyle/>
                    <a:p>
                      <a:pPr marL="0" marR="0" algn="l">
                        <a:spcBef>
                          <a:spcPts val="0"/>
                        </a:spcBef>
                        <a:spcAft>
                          <a:spcPts val="0"/>
                        </a:spcAft>
                      </a:pPr>
                      <a:r>
                        <a:rPr lang="en-US" sz="1400" dirty="0">
                          <a:effectLst/>
                        </a:rPr>
                        <a:t>Education</a:t>
                      </a:r>
                      <a:endParaRPr lang="en-US" sz="1400" b="1"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 </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599443309"/>
                  </a:ext>
                </a:extLst>
              </a:tr>
              <a:tr h="242400">
                <a:tc>
                  <a:txBody>
                    <a:bodyPr/>
                    <a:lstStyle/>
                    <a:p>
                      <a:pPr marL="0" marR="0" algn="l">
                        <a:spcBef>
                          <a:spcPts val="0"/>
                        </a:spcBef>
                        <a:spcAft>
                          <a:spcPts val="0"/>
                        </a:spcAft>
                      </a:pPr>
                      <a:r>
                        <a:rPr lang="en-US" sz="1400" b="0" dirty="0">
                          <a:effectLst/>
                        </a:rPr>
                        <a:t>   Bachelors</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14(70)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3931093621"/>
                  </a:ext>
                </a:extLst>
              </a:tr>
              <a:tr h="242400">
                <a:tc>
                  <a:txBody>
                    <a:bodyPr/>
                    <a:lstStyle/>
                    <a:p>
                      <a:pPr marL="0" marR="0" algn="l">
                        <a:spcBef>
                          <a:spcPts val="0"/>
                        </a:spcBef>
                        <a:spcAft>
                          <a:spcPts val="0"/>
                        </a:spcAft>
                      </a:pPr>
                      <a:r>
                        <a:rPr lang="en-US" sz="1400" dirty="0">
                          <a:effectLst/>
                        </a:rPr>
                        <a:t>   </a:t>
                      </a:r>
                      <a:r>
                        <a:rPr lang="en-US" sz="1400" b="0" dirty="0">
                          <a:effectLst/>
                        </a:rPr>
                        <a:t>Associates/Masters</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6(30)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2946962620"/>
                  </a:ext>
                </a:extLst>
              </a:tr>
              <a:tr h="242400">
                <a:tc>
                  <a:txBody>
                    <a:bodyPr/>
                    <a:lstStyle/>
                    <a:p>
                      <a:pPr marL="0" marR="0" algn="l">
                        <a:spcBef>
                          <a:spcPts val="0"/>
                        </a:spcBef>
                        <a:spcAft>
                          <a:spcPts val="0"/>
                        </a:spcAft>
                      </a:pPr>
                      <a:r>
                        <a:rPr lang="en-US" sz="1400" dirty="0">
                          <a:effectLst/>
                        </a:rPr>
                        <a:t>Practice setting</a:t>
                      </a:r>
                      <a:endParaRPr lang="en-US" sz="1400" b="1"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768986276"/>
                  </a:ext>
                </a:extLst>
              </a:tr>
              <a:tr h="242400">
                <a:tc>
                  <a:txBody>
                    <a:bodyPr/>
                    <a:lstStyle/>
                    <a:p>
                      <a:pPr marL="0" marR="0" algn="l">
                        <a:spcBef>
                          <a:spcPts val="0"/>
                        </a:spcBef>
                        <a:spcAft>
                          <a:spcPts val="0"/>
                        </a:spcAft>
                      </a:pPr>
                      <a:r>
                        <a:rPr lang="en-US" sz="1400" b="0" dirty="0">
                          <a:effectLst/>
                        </a:rPr>
                        <a:t>   Medical/Surgical</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7(35)</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2991204048"/>
                  </a:ext>
                </a:extLst>
              </a:tr>
              <a:tr h="242400">
                <a:tc>
                  <a:txBody>
                    <a:bodyPr/>
                    <a:lstStyle/>
                    <a:p>
                      <a:pPr marL="0" marR="0" algn="l">
                        <a:spcBef>
                          <a:spcPts val="0"/>
                        </a:spcBef>
                        <a:spcAft>
                          <a:spcPts val="0"/>
                        </a:spcAft>
                      </a:pPr>
                      <a:r>
                        <a:rPr lang="en-US" sz="1400" b="0" dirty="0">
                          <a:effectLst/>
                        </a:rPr>
                        <a:t>   Critical Care</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4(20)</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202222261"/>
                  </a:ext>
                </a:extLst>
              </a:tr>
              <a:tr h="242400">
                <a:tc>
                  <a:txBody>
                    <a:bodyPr/>
                    <a:lstStyle/>
                    <a:p>
                      <a:pPr marL="0" marR="0" algn="l">
                        <a:spcBef>
                          <a:spcPts val="0"/>
                        </a:spcBef>
                        <a:spcAft>
                          <a:spcPts val="0"/>
                        </a:spcAft>
                      </a:pPr>
                      <a:r>
                        <a:rPr lang="en-US" sz="1400" b="0" dirty="0">
                          <a:effectLst/>
                        </a:rPr>
                        <a:t>   Perinatal</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3(15)</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1996369862"/>
                  </a:ext>
                </a:extLst>
              </a:tr>
              <a:tr h="242400">
                <a:tc>
                  <a:txBody>
                    <a:bodyPr/>
                    <a:lstStyle/>
                    <a:p>
                      <a:pPr marL="0" marR="0" algn="l">
                        <a:spcBef>
                          <a:spcPts val="0"/>
                        </a:spcBef>
                        <a:spcAft>
                          <a:spcPts val="0"/>
                        </a:spcAft>
                      </a:pPr>
                      <a:r>
                        <a:rPr lang="en-US" sz="1400" b="0" dirty="0">
                          <a:effectLst/>
                        </a:rPr>
                        <a:t>   Step-down/Tele</a:t>
                      </a:r>
                      <a:endParaRPr lang="en-US" sz="1400" b="0" dirty="0">
                        <a:effectLst/>
                        <a:latin typeface="+mn-lt"/>
                        <a:ea typeface="Times New Roman" panose="02020603050405020304" pitchFamily="18" charset="0"/>
                      </a:endParaRPr>
                    </a:p>
                  </a:txBody>
                  <a:tcPr marL="45009" marR="45009" marT="0" marB="0"/>
                </a:tc>
                <a:tc>
                  <a:txBody>
                    <a:bodyPr/>
                    <a:lstStyle/>
                    <a:p>
                      <a:pPr marL="0" marR="0" algn="l">
                        <a:spcBef>
                          <a:spcPts val="0"/>
                        </a:spcBef>
                        <a:spcAft>
                          <a:spcPts val="0"/>
                        </a:spcAft>
                      </a:pPr>
                      <a:r>
                        <a:rPr lang="en-US" sz="1400" dirty="0">
                          <a:effectLst/>
                        </a:rPr>
                        <a:t>3(15)</a:t>
                      </a:r>
                      <a:endParaRPr lang="en-US" sz="1400" dirty="0">
                        <a:effectLst/>
                        <a:latin typeface="+mn-lt"/>
                        <a:ea typeface="Times New Roman" panose="02020603050405020304" pitchFamily="18" charset="0"/>
                      </a:endParaRPr>
                    </a:p>
                  </a:txBody>
                  <a:tcPr marL="45009" marR="45009" marT="0" marB="0" anchor="b"/>
                </a:tc>
                <a:tc>
                  <a:txBody>
                    <a:bodyPr/>
                    <a:lstStyle/>
                    <a:p>
                      <a:pPr marL="0" marR="0" algn="l">
                        <a:spcBef>
                          <a:spcPts val="0"/>
                        </a:spcBef>
                        <a:spcAft>
                          <a:spcPts val="0"/>
                        </a:spcAft>
                      </a:pPr>
                      <a:endParaRPr lang="en-US" sz="1400" dirty="0">
                        <a:effectLst/>
                        <a:latin typeface="+mn-lt"/>
                        <a:ea typeface="Times New Roman" panose="02020603050405020304" pitchFamily="18" charset="0"/>
                      </a:endParaRPr>
                    </a:p>
                  </a:txBody>
                  <a:tcPr marL="45009" marR="45009" marT="0" marB="0" anchor="b"/>
                </a:tc>
                <a:extLst>
                  <a:ext uri="{0D108BD9-81ED-4DB2-BD59-A6C34878D82A}">
                    <a16:rowId xmlns:a16="http://schemas.microsoft.com/office/drawing/2014/main" val="2073818807"/>
                  </a:ext>
                </a:extLst>
              </a:tr>
            </a:tbl>
          </a:graphicData>
        </a:graphic>
      </p:graphicFrame>
      <p:sp>
        <p:nvSpPr>
          <p:cNvPr id="34" name="Content Placeholder 5">
            <a:extLst>
              <a:ext uri="{FF2B5EF4-FFF2-40B4-BE49-F238E27FC236}">
                <a16:creationId xmlns:a16="http://schemas.microsoft.com/office/drawing/2014/main" id="{EF702F9B-D4F2-0A4B-99ED-15C218C7238B}"/>
              </a:ext>
            </a:extLst>
          </p:cNvPr>
          <p:cNvSpPr txBox="1">
            <a:spLocks/>
          </p:cNvSpPr>
          <p:nvPr/>
        </p:nvSpPr>
        <p:spPr>
          <a:xfrm>
            <a:off x="12090557" y="2901188"/>
            <a:ext cx="5300726" cy="692829"/>
          </a:xfrm>
          <a:prstGeom prst="rect">
            <a:avLst/>
          </a:prstGeom>
        </p:spPr>
        <p:txBody>
          <a:bodyPr lIns="208983" tIns="104492" rIns="208983" bIns="104492"/>
          <a:lstStyle>
            <a:lvl1pPr marL="0" indent="0" algn="l" defTabSz="1738348" rtl="0" eaLnBrk="1" fontAlgn="base" hangingPunct="1">
              <a:spcBef>
                <a:spcPts val="690"/>
              </a:spcBef>
              <a:spcAft>
                <a:spcPct val="0"/>
              </a:spcAft>
              <a:buFontTx/>
              <a:buNone/>
              <a:defRPr sz="2833" kern="1200">
                <a:solidFill>
                  <a:schemeClr val="tx1"/>
                </a:solidFill>
                <a:latin typeface="+mn-lt"/>
                <a:ea typeface="ＭＳ Ｐゴシック" charset="0"/>
                <a:cs typeface="ＭＳ Ｐゴシック" charset="0"/>
              </a:defRPr>
            </a:lvl1pPr>
            <a:lvl2pPr marL="2828453" indent="-1087460"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2pPr>
            <a:lvl3pPr marL="4352484"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3pPr>
            <a:lvl4pPr marL="6093477"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4pPr>
            <a:lvl5pPr marL="7834470"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5pPr>
            <a:lvl6pPr marL="9578605" indent="-870782" algn="l" defTabSz="1741565" rtl="0" eaLnBrk="1" latinLnBrk="0" hangingPunct="1">
              <a:spcBef>
                <a:spcPct val="20000"/>
              </a:spcBef>
              <a:buFont typeface="Arial"/>
              <a:buChar char="•"/>
              <a:defRPr sz="6167" kern="1200">
                <a:solidFill>
                  <a:schemeClr val="tx1"/>
                </a:solidFill>
                <a:latin typeface="+mn-lt"/>
                <a:ea typeface="+mn-ea"/>
                <a:cs typeface="+mn-cs"/>
              </a:defRPr>
            </a:lvl6pPr>
            <a:lvl7pPr marL="11320171" indent="-870782" algn="l" defTabSz="1741565" rtl="0" eaLnBrk="1" latinLnBrk="0" hangingPunct="1">
              <a:spcBef>
                <a:spcPct val="20000"/>
              </a:spcBef>
              <a:buFont typeface="Arial"/>
              <a:buChar char="•"/>
              <a:defRPr sz="6167" kern="1200">
                <a:solidFill>
                  <a:schemeClr val="tx1"/>
                </a:solidFill>
                <a:latin typeface="+mn-lt"/>
                <a:ea typeface="+mn-ea"/>
                <a:cs typeface="+mn-cs"/>
              </a:defRPr>
            </a:lvl7pPr>
            <a:lvl8pPr marL="13061736" indent="-870782" algn="l" defTabSz="1741565" rtl="0" eaLnBrk="1" latinLnBrk="0" hangingPunct="1">
              <a:spcBef>
                <a:spcPct val="20000"/>
              </a:spcBef>
              <a:buFont typeface="Arial"/>
              <a:buChar char="•"/>
              <a:defRPr sz="6167" kern="1200">
                <a:solidFill>
                  <a:schemeClr val="tx1"/>
                </a:solidFill>
                <a:latin typeface="+mn-lt"/>
                <a:ea typeface="+mn-ea"/>
                <a:cs typeface="+mn-cs"/>
              </a:defRPr>
            </a:lvl8pPr>
            <a:lvl9pPr marL="14803301" indent="-870782" algn="l" defTabSz="1741565" rtl="0" eaLnBrk="1" latinLnBrk="0" hangingPunct="1">
              <a:spcBef>
                <a:spcPct val="20000"/>
              </a:spcBef>
              <a:buFont typeface="Arial"/>
              <a:buChar char="•"/>
              <a:defRPr sz="6167" kern="1200">
                <a:solidFill>
                  <a:schemeClr val="tx1"/>
                </a:solidFill>
                <a:latin typeface="+mn-lt"/>
                <a:ea typeface="+mn-ea"/>
                <a:cs typeface="+mn-cs"/>
              </a:defRPr>
            </a:lvl9pPr>
          </a:lstStyle>
          <a:p>
            <a:r>
              <a:rPr lang="en-US" sz="2400" i="1" dirty="0"/>
              <a:t>Table 1:</a:t>
            </a:r>
            <a:r>
              <a:rPr lang="en-US" sz="2400" dirty="0"/>
              <a:t> Sample characteristics (</a:t>
            </a:r>
            <a:r>
              <a:rPr lang="en-US" sz="2400" i="1" dirty="0"/>
              <a:t>N</a:t>
            </a:r>
            <a:r>
              <a:rPr lang="en-US" sz="2400" dirty="0"/>
              <a:t> = 20)</a:t>
            </a:r>
          </a:p>
        </p:txBody>
      </p:sp>
      <p:sp>
        <p:nvSpPr>
          <p:cNvPr id="8" name="Rectangle 7">
            <a:extLst>
              <a:ext uri="{FF2B5EF4-FFF2-40B4-BE49-F238E27FC236}">
                <a16:creationId xmlns:a16="http://schemas.microsoft.com/office/drawing/2014/main" id="{BC059726-2D14-1344-96CB-D37FAF113168}"/>
              </a:ext>
            </a:extLst>
          </p:cNvPr>
          <p:cNvSpPr/>
          <p:nvPr/>
        </p:nvSpPr>
        <p:spPr>
          <a:xfrm>
            <a:off x="8372190" y="3249524"/>
            <a:ext cx="3772451" cy="5632311"/>
          </a:xfrm>
          <a:prstGeom prst="rect">
            <a:avLst/>
          </a:prstGeom>
        </p:spPr>
        <p:txBody>
          <a:bodyPr wrap="square">
            <a:spAutoFit/>
          </a:bodyPr>
          <a:lstStyle/>
          <a:p>
            <a:pPr marL="457200" indent="-457200">
              <a:buFont typeface="Arial" panose="020B0604020202020204" pitchFamily="34" charset="0"/>
              <a:buChar char="•"/>
            </a:pPr>
            <a:r>
              <a:rPr lang="en-US" sz="2400" dirty="0"/>
              <a:t>User characteristics (Table 1)</a:t>
            </a:r>
          </a:p>
          <a:p>
            <a:pPr marL="457200" indent="-457200">
              <a:buFont typeface="Arial" panose="020B0604020202020204" pitchFamily="34" charset="0"/>
              <a:buChar char="•"/>
            </a:pPr>
            <a:r>
              <a:rPr lang="en-US" sz="2400" dirty="0"/>
              <a:t>Audit logs produced </a:t>
            </a:r>
            <a:r>
              <a:rPr lang="en-US" sz="2400" b="1" dirty="0"/>
              <a:t>641</a:t>
            </a:r>
            <a:r>
              <a:rPr lang="en-US" sz="2400" dirty="0"/>
              <a:t> unique patient encounters, </a:t>
            </a:r>
            <a:r>
              <a:rPr lang="en-US" sz="2400" b="1" dirty="0"/>
              <a:t>99, 171 </a:t>
            </a:r>
            <a:r>
              <a:rPr lang="en-US" sz="2400" dirty="0"/>
              <a:t>data rows, and </a:t>
            </a:r>
            <a:r>
              <a:rPr lang="en-US" sz="2400" b="1" dirty="0"/>
              <a:t>41, 324</a:t>
            </a:r>
            <a:r>
              <a:rPr lang="en-US" sz="2400" dirty="0"/>
              <a:t> open charts between April to June 2019</a:t>
            </a:r>
          </a:p>
          <a:p>
            <a:pPr marL="457200" indent="-457200">
              <a:buFont typeface="Arial" panose="020B0604020202020204" pitchFamily="34" charset="0"/>
              <a:buChar char="•"/>
            </a:pPr>
            <a:r>
              <a:rPr lang="en-US" sz="2400" b="1" dirty="0"/>
              <a:t>Documentation</a:t>
            </a:r>
            <a:r>
              <a:rPr lang="en-US" sz="2400" dirty="0"/>
              <a:t>: most frequently used EHR feature (28.35% of nurses’ time)</a:t>
            </a:r>
          </a:p>
          <a:p>
            <a:pPr marL="457200" indent="-457200">
              <a:buFont typeface="Arial" panose="020B0604020202020204" pitchFamily="34" charset="0"/>
              <a:buChar char="•"/>
            </a:pPr>
            <a:r>
              <a:rPr lang="en-US" sz="2400" b="1" dirty="0"/>
              <a:t>Care plans</a:t>
            </a:r>
            <a:r>
              <a:rPr lang="en-US" sz="2400" dirty="0"/>
              <a:t> and </a:t>
            </a:r>
            <a:r>
              <a:rPr lang="en-US" sz="2400" b="1" dirty="0"/>
              <a:t>reports</a:t>
            </a:r>
            <a:r>
              <a:rPr lang="en-US" sz="2400" dirty="0"/>
              <a:t>: least frequently used EHR features (&lt;2%)</a:t>
            </a:r>
          </a:p>
        </p:txBody>
      </p:sp>
      <p:sp>
        <p:nvSpPr>
          <p:cNvPr id="35" name="Rectangle 34">
            <a:extLst>
              <a:ext uri="{FF2B5EF4-FFF2-40B4-BE49-F238E27FC236}">
                <a16:creationId xmlns:a16="http://schemas.microsoft.com/office/drawing/2014/main" id="{D4B78132-F6CE-814D-A3BE-FBAA548DE20B}"/>
              </a:ext>
            </a:extLst>
          </p:cNvPr>
          <p:cNvSpPr/>
          <p:nvPr/>
        </p:nvSpPr>
        <p:spPr>
          <a:xfrm>
            <a:off x="17804936" y="7057425"/>
            <a:ext cx="9058138" cy="369332"/>
          </a:xfrm>
          <a:prstGeom prst="rect">
            <a:avLst/>
          </a:prstGeom>
        </p:spPr>
        <p:txBody>
          <a:bodyPr wrap="square">
            <a:spAutoFit/>
          </a:bodyPr>
          <a:lstStyle/>
          <a:p>
            <a:r>
              <a:rPr lang="en-US" sz="1800" i="1" dirty="0">
                <a:solidFill>
                  <a:schemeClr val="bg1">
                    <a:lumMod val="50000"/>
                  </a:schemeClr>
                </a:solidFill>
              </a:rPr>
              <a:t>Note</a:t>
            </a:r>
            <a:r>
              <a:rPr lang="en-US" sz="1800" dirty="0">
                <a:solidFill>
                  <a:schemeClr val="bg1">
                    <a:lumMod val="50000"/>
                  </a:schemeClr>
                </a:solidFill>
              </a:rPr>
              <a:t>: Letters correspond to the different EHR events (see transition graph for complete legend)</a:t>
            </a:r>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57009" y="15635955"/>
            <a:ext cx="39052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48909" y="15609712"/>
            <a:ext cx="434591" cy="332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Content Placeholder 5"/>
          <p:cNvSpPr txBox="1">
            <a:spLocks/>
          </p:cNvSpPr>
          <p:nvPr/>
        </p:nvSpPr>
        <p:spPr>
          <a:xfrm>
            <a:off x="17804935" y="13928706"/>
            <a:ext cx="5860607" cy="630908"/>
          </a:xfrm>
          <a:prstGeom prst="rect">
            <a:avLst/>
          </a:prstGeom>
        </p:spPr>
        <p:txBody>
          <a:bodyPr lIns="208983" tIns="104492" rIns="208983" bIns="104492"/>
          <a:lstStyle>
            <a:lvl1pPr marL="0" indent="0" algn="l" defTabSz="1738348" rtl="0" eaLnBrk="1" fontAlgn="base" hangingPunct="1">
              <a:spcBef>
                <a:spcPts val="690"/>
              </a:spcBef>
              <a:spcAft>
                <a:spcPct val="0"/>
              </a:spcAft>
              <a:buFontTx/>
              <a:buNone/>
              <a:defRPr sz="2833" kern="1200">
                <a:solidFill>
                  <a:schemeClr val="tx1"/>
                </a:solidFill>
                <a:latin typeface="+mn-lt"/>
                <a:ea typeface="ＭＳ Ｐゴシック" charset="0"/>
                <a:cs typeface="ＭＳ Ｐゴシック" charset="0"/>
              </a:defRPr>
            </a:lvl1pPr>
            <a:lvl2pPr marL="2828453" indent="-1087460"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2pPr>
            <a:lvl3pPr marL="4352484"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3pPr>
            <a:lvl4pPr marL="6093477"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4pPr>
            <a:lvl5pPr marL="7834470"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5pPr>
            <a:lvl6pPr marL="9578605" indent="-870782" algn="l" defTabSz="1741565" rtl="0" eaLnBrk="1" latinLnBrk="0" hangingPunct="1">
              <a:spcBef>
                <a:spcPct val="20000"/>
              </a:spcBef>
              <a:buFont typeface="Arial"/>
              <a:buChar char="•"/>
              <a:defRPr sz="6167" kern="1200">
                <a:solidFill>
                  <a:schemeClr val="tx1"/>
                </a:solidFill>
                <a:latin typeface="+mn-lt"/>
                <a:ea typeface="+mn-ea"/>
                <a:cs typeface="+mn-cs"/>
              </a:defRPr>
            </a:lvl6pPr>
            <a:lvl7pPr marL="11320171" indent="-870782" algn="l" defTabSz="1741565" rtl="0" eaLnBrk="1" latinLnBrk="0" hangingPunct="1">
              <a:spcBef>
                <a:spcPct val="20000"/>
              </a:spcBef>
              <a:buFont typeface="Arial"/>
              <a:buChar char="•"/>
              <a:defRPr sz="6167" kern="1200">
                <a:solidFill>
                  <a:schemeClr val="tx1"/>
                </a:solidFill>
                <a:latin typeface="+mn-lt"/>
                <a:ea typeface="+mn-ea"/>
                <a:cs typeface="+mn-cs"/>
              </a:defRPr>
            </a:lvl7pPr>
            <a:lvl8pPr marL="13061736" indent="-870782" algn="l" defTabSz="1741565" rtl="0" eaLnBrk="1" latinLnBrk="0" hangingPunct="1">
              <a:spcBef>
                <a:spcPct val="20000"/>
              </a:spcBef>
              <a:buFont typeface="Arial"/>
              <a:buChar char="•"/>
              <a:defRPr sz="6167" kern="1200">
                <a:solidFill>
                  <a:schemeClr val="tx1"/>
                </a:solidFill>
                <a:latin typeface="+mn-lt"/>
                <a:ea typeface="+mn-ea"/>
                <a:cs typeface="+mn-cs"/>
              </a:defRPr>
            </a:lvl8pPr>
            <a:lvl9pPr marL="14803301" indent="-870782" algn="l" defTabSz="1741565" rtl="0" eaLnBrk="1" latinLnBrk="0" hangingPunct="1">
              <a:spcBef>
                <a:spcPct val="20000"/>
              </a:spcBef>
              <a:buFont typeface="Arial"/>
              <a:buChar char="•"/>
              <a:defRPr sz="6167" kern="1200">
                <a:solidFill>
                  <a:schemeClr val="tx1"/>
                </a:solidFill>
                <a:latin typeface="+mn-lt"/>
                <a:ea typeface="+mn-ea"/>
                <a:cs typeface="+mn-cs"/>
              </a:defRPr>
            </a:lvl9pPr>
          </a:lstStyle>
          <a:p>
            <a:r>
              <a:rPr lang="en-US" sz="3600" b="1" dirty="0">
                <a:solidFill>
                  <a:srgbClr val="991329"/>
                </a:solidFill>
              </a:rPr>
              <a:t>References</a:t>
            </a:r>
            <a:r>
              <a:rPr lang="en-US" sz="2400" dirty="0"/>
              <a:t> and copy of the poster</a:t>
            </a:r>
          </a:p>
        </p:txBody>
      </p:sp>
      <p:sp>
        <p:nvSpPr>
          <p:cNvPr id="36" name="Content Placeholder 5"/>
          <p:cNvSpPr txBox="1">
            <a:spLocks/>
          </p:cNvSpPr>
          <p:nvPr/>
        </p:nvSpPr>
        <p:spPr>
          <a:xfrm>
            <a:off x="17836307" y="14654105"/>
            <a:ext cx="9085814" cy="960079"/>
          </a:xfrm>
          <a:prstGeom prst="rect">
            <a:avLst/>
          </a:prstGeom>
        </p:spPr>
        <p:txBody>
          <a:bodyPr lIns="208983" tIns="104492" rIns="208983" bIns="104492"/>
          <a:lstStyle>
            <a:lvl1pPr marL="0" indent="0" algn="l" defTabSz="1738348" rtl="0" eaLnBrk="1" fontAlgn="base" hangingPunct="1">
              <a:spcBef>
                <a:spcPts val="690"/>
              </a:spcBef>
              <a:spcAft>
                <a:spcPct val="0"/>
              </a:spcAft>
              <a:buFontTx/>
              <a:buNone/>
              <a:defRPr sz="2833" kern="1200">
                <a:solidFill>
                  <a:schemeClr val="tx1"/>
                </a:solidFill>
                <a:latin typeface="+mn-lt"/>
                <a:ea typeface="ＭＳ Ｐゴシック" charset="0"/>
                <a:cs typeface="ＭＳ Ｐゴシック" charset="0"/>
              </a:defRPr>
            </a:lvl1pPr>
            <a:lvl2pPr marL="2828453" indent="-1087460"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2pPr>
            <a:lvl3pPr marL="4352484"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3pPr>
            <a:lvl4pPr marL="6093477"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4pPr>
            <a:lvl5pPr marL="7834470" indent="-867851" algn="l" defTabSz="1738348" rtl="0" eaLnBrk="1" fontAlgn="base" hangingPunct="1">
              <a:spcBef>
                <a:spcPct val="20000"/>
              </a:spcBef>
              <a:spcAft>
                <a:spcPct val="0"/>
              </a:spcAft>
              <a:buFont typeface="Arial" charset="0"/>
              <a:buChar char="»"/>
              <a:defRPr sz="2833" kern="1200">
                <a:solidFill>
                  <a:schemeClr val="tx1"/>
                </a:solidFill>
                <a:latin typeface="+mn-lt"/>
                <a:ea typeface="ＭＳ Ｐゴシック" charset="0"/>
                <a:cs typeface="+mn-cs"/>
              </a:defRPr>
            </a:lvl5pPr>
            <a:lvl6pPr marL="9578605" indent="-870782" algn="l" defTabSz="1741565" rtl="0" eaLnBrk="1" latinLnBrk="0" hangingPunct="1">
              <a:spcBef>
                <a:spcPct val="20000"/>
              </a:spcBef>
              <a:buFont typeface="Arial"/>
              <a:buChar char="•"/>
              <a:defRPr sz="6167" kern="1200">
                <a:solidFill>
                  <a:schemeClr val="tx1"/>
                </a:solidFill>
                <a:latin typeface="+mn-lt"/>
                <a:ea typeface="+mn-ea"/>
                <a:cs typeface="+mn-cs"/>
              </a:defRPr>
            </a:lvl6pPr>
            <a:lvl7pPr marL="11320171" indent="-870782" algn="l" defTabSz="1741565" rtl="0" eaLnBrk="1" latinLnBrk="0" hangingPunct="1">
              <a:spcBef>
                <a:spcPct val="20000"/>
              </a:spcBef>
              <a:buFont typeface="Arial"/>
              <a:buChar char="•"/>
              <a:defRPr sz="6167" kern="1200">
                <a:solidFill>
                  <a:schemeClr val="tx1"/>
                </a:solidFill>
                <a:latin typeface="+mn-lt"/>
                <a:ea typeface="+mn-ea"/>
                <a:cs typeface="+mn-cs"/>
              </a:defRPr>
            </a:lvl7pPr>
            <a:lvl8pPr marL="13061736" indent="-870782" algn="l" defTabSz="1741565" rtl="0" eaLnBrk="1" latinLnBrk="0" hangingPunct="1">
              <a:spcBef>
                <a:spcPct val="20000"/>
              </a:spcBef>
              <a:buFont typeface="Arial"/>
              <a:buChar char="•"/>
              <a:defRPr sz="6167" kern="1200">
                <a:solidFill>
                  <a:schemeClr val="tx1"/>
                </a:solidFill>
                <a:latin typeface="+mn-lt"/>
                <a:ea typeface="+mn-ea"/>
                <a:cs typeface="+mn-cs"/>
              </a:defRPr>
            </a:lvl8pPr>
            <a:lvl9pPr marL="14803301" indent="-870782" algn="l" defTabSz="1741565" rtl="0" eaLnBrk="1" latinLnBrk="0" hangingPunct="1">
              <a:spcBef>
                <a:spcPct val="20000"/>
              </a:spcBef>
              <a:buFont typeface="Arial"/>
              <a:buChar char="•"/>
              <a:defRPr sz="6167" kern="1200">
                <a:solidFill>
                  <a:schemeClr val="tx1"/>
                </a:solidFill>
                <a:latin typeface="+mn-lt"/>
                <a:ea typeface="+mn-ea"/>
                <a:cs typeface="+mn-cs"/>
              </a:defRPr>
            </a:lvl9pPr>
          </a:lstStyle>
          <a:p>
            <a:r>
              <a:rPr lang="en-US" sz="2400" b="1" dirty="0"/>
              <a:t>Acknowledgement: </a:t>
            </a:r>
            <a:r>
              <a:rPr lang="en-US" sz="2400" dirty="0">
                <a:solidFill>
                  <a:schemeClr val="tx1">
                    <a:lumMod val="85000"/>
                    <a:lumOff val="15000"/>
                  </a:schemeClr>
                </a:solidFill>
              </a:rPr>
              <a:t>Mr. Tolentino received support from the Frederick Lange Memorial Endowment for this dissertation research. </a:t>
            </a:r>
          </a:p>
        </p:txBody>
      </p:sp>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249270" y="13663204"/>
            <a:ext cx="1180956" cy="1180956"/>
          </a:xfrm>
          <a:prstGeom prst="rect">
            <a:avLst/>
          </a:prstGeom>
        </p:spPr>
      </p:pic>
    </p:spTree>
    <p:extLst>
      <p:ext uri="{BB962C8B-B14F-4D97-AF65-F5344CB8AC3E}">
        <p14:creationId xmlns:p14="http://schemas.microsoft.com/office/powerpoint/2010/main" val="193063198"/>
      </p:ext>
    </p:extLst>
  </p:cSld>
  <p:clrMapOvr>
    <a:masterClrMapping/>
  </p:clrMapOvr>
</p:sld>
</file>

<file path=ppt/theme/theme1.xml><?xml version="1.0" encoding="utf-8"?>
<a:theme xmlns:a="http://schemas.openxmlformats.org/drawingml/2006/main" name="CON poster template 40x4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36Hx60W Poster Template" id="{3CD06A66-C931-1B49-B4AF-6A1ABD452573}" vid="{489CF8CE-81B7-E443-BE27-BAEAE29A05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36Hx60W Poster Template</Template>
  <TotalTime>818</TotalTime>
  <Words>745</Words>
  <Application>Microsoft Macintosh PowerPoint</Application>
  <PresentationFormat>Custom</PresentationFormat>
  <Paragraphs>238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CON poster template 40x40</vt:lpstr>
      <vt:lpstr>Mining Information in EHR Logs: An Alternative Data Source for EHR Workflow 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jhulbert@email.arizona.edu</dc:creator>
  <cp:lastModifiedBy>Celaya, David - (djcelaya)</cp:lastModifiedBy>
  <cp:revision>65</cp:revision>
  <cp:lastPrinted>2020-01-28T19:19:49Z</cp:lastPrinted>
  <dcterms:created xsi:type="dcterms:W3CDTF">2018-03-12T17:57:59Z</dcterms:created>
  <dcterms:modified xsi:type="dcterms:W3CDTF">2020-12-16T18:33:19Z</dcterms:modified>
</cp:coreProperties>
</file>